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4" r:id="rId9"/>
    <p:sldId id="268" r:id="rId10"/>
    <p:sldId id="265" r:id="rId11"/>
    <p:sldId id="271" r:id="rId12"/>
    <p:sldId id="270" r:id="rId13"/>
    <p:sldId id="269" r:id="rId14"/>
    <p:sldId id="272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-126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4E7C-54AB-4F82-8287-7B9DBBC64D8E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62B17-B6D6-40BE-84BD-F2D265E79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15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5026">
            <a:off x="4938068" y="2030424"/>
            <a:ext cx="6358941" cy="4239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3395" y="663879"/>
            <a:ext cx="7525582" cy="2915258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กลุ่มงานรังสีรักษา 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สถาบันมะเร็งแห่งชาติ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250480" cy="690282"/>
          </a:xfrm>
        </p:spPr>
        <p:txBody>
          <a:bodyPr/>
          <a:lstStyle/>
          <a:p>
            <a:r>
              <a:rPr lang="th-TH" dirty="0" smtClean="0"/>
              <a:t>รายละเอียดบัตรคิว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891" y="1166010"/>
            <a:ext cx="3261973" cy="169490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046" y="1166010"/>
            <a:ext cx="3162498" cy="169490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954" y="2992188"/>
            <a:ext cx="3261973" cy="171791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086" y="2992187"/>
            <a:ext cx="3190418" cy="171791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954" y="4841376"/>
            <a:ext cx="3257841" cy="171528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6827" y="4806958"/>
            <a:ext cx="3155678" cy="17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1028" y="359199"/>
            <a:ext cx="3562208" cy="1105919"/>
          </a:xfrm>
        </p:spPr>
        <p:txBody>
          <a:bodyPr/>
          <a:lstStyle/>
          <a:p>
            <a:r>
              <a:rPr lang="th-TH" dirty="0" smtClean="0"/>
              <a:t>ระบบ </a:t>
            </a:r>
            <a:r>
              <a:rPr lang="en-GB" dirty="0" smtClean="0"/>
              <a:t>Software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706" y="3483369"/>
            <a:ext cx="2764910" cy="166896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347" y="3651557"/>
            <a:ext cx="927014" cy="133258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92" y="3370642"/>
            <a:ext cx="2799944" cy="172531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90" b="18385"/>
          <a:stretch/>
        </p:blipFill>
        <p:spPr>
          <a:xfrm>
            <a:off x="1404511" y="1216940"/>
            <a:ext cx="3461299" cy="1226128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3135161" y="2579359"/>
            <a:ext cx="0" cy="79889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4675909" y="4233301"/>
            <a:ext cx="81049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803953" y="4233301"/>
            <a:ext cx="81049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491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268789" cy="981227"/>
          </a:xfrm>
        </p:spPr>
        <p:txBody>
          <a:bodyPr/>
          <a:lstStyle/>
          <a:p>
            <a:r>
              <a:rPr lang="th-TH" dirty="0" smtClean="0"/>
              <a:t>รายละเอียดหน้าจอควบคุม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668" y="1188631"/>
            <a:ext cx="7475322" cy="53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9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รายละเอียดหน้าจอทีวี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860" y="1132610"/>
            <a:ext cx="8567974" cy="53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14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รายละเอียดหน้าจอ</a:t>
            </a:r>
            <a:r>
              <a:rPr lang="th-TH" dirty="0" smtClean="0"/>
              <a:t>ทีวี (ต่อ)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946" y="1059191"/>
            <a:ext cx="8814315" cy="55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51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ประโยชน์ที่ได้รับ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152983"/>
            <a:ext cx="10993338" cy="4195481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ผู้ป่วยสามารถรู้อนาคตของตัวเองในห้องฉายว่าจะได้เข้าช่วงไหน เพื่อที่จะได้เตรียมตัวให้พร้อมเช่น ปัสสาวะ หรือเข้าห้องน้ำให้เรียบร้อย โดยไม่ต้องมาพะวงว่าจะถูกเรียกขณะไม่อยู่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ทำให้การบริการโปร่งใสชัดเจนผู้ป่วยสบายใจว่าไม่มีการลัดคิวแน่นอน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เวลาการอธิบายของพนักงานการแพทย์ที่ต้องมาตอบคำถามว่าต่อไปคิวใครถึงไหนแล้วเมื่อไรจะได้โดยเฉพาะวันตรวจ ทำให้สามารถมีเวลาไปปฏิบัติหน้าที่อย่างอื่นได้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ทำให้สามารถบริหารจัดการอุปกรณ์ที่ขาดแคลนได้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เป็นการสื่อสารได้หลายทาง ผู้ป่วยรู้คิว พยาบาลคัดกรองก็รู้คิว  ว่าต้องวัดความดันห้องไหนแล้วเพื่อไม่ให้ขาดตอน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ลดความแออัดของผู้ป่วยที่จะเข้ามานั่งรอในพื้นที่ เพราะมีการปรับปรุงแผนก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40192"/>
            <a:ext cx="9404723" cy="1400530"/>
          </a:xfrm>
        </p:spPr>
        <p:txBody>
          <a:bodyPr/>
          <a:lstStyle/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โอกาสพัฒนา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ออกแบบและพัฒนาระบบนัดคิวผู้ป่วย สำหรับการตรวจประจำวันของแต่ละแพทย์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พัฒนาระบบให้เสถียรมากยิ่งขึ้น และเพิ่มช่องทางการสื่อสารให้ง่ายยิ่งกว่าเดิม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8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8574">
            <a:off x="556606" y="924920"/>
            <a:ext cx="5762906" cy="355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4591" y="313934"/>
            <a:ext cx="28575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930" y="3811045"/>
            <a:ext cx="2948644" cy="294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2424">
            <a:off x="5019321" y="3847794"/>
            <a:ext cx="4515287" cy="254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9528108" y="1603331"/>
            <a:ext cx="236741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บัตรชี้อนาคต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39" y="1147483"/>
            <a:ext cx="3131507" cy="1761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85" y="4674752"/>
            <a:ext cx="1927509" cy="192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94" y="3097409"/>
            <a:ext cx="1388889" cy="138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188" y="1961882"/>
            <a:ext cx="2658802" cy="4239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2680354" y="3535722"/>
            <a:ext cx="1340285" cy="731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174561" y="3535722"/>
            <a:ext cx="1340285" cy="7319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846" y="2028219"/>
            <a:ext cx="3514136" cy="1977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846" y="4267668"/>
            <a:ext cx="3514136" cy="1977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62945" y="520717"/>
            <a:ext cx="34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ยุคแรกใครมาก่อนได้ก่อน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0639" y="951001"/>
            <a:ext cx="3552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ยุคกลางนัดเป็นช่วงเวลา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แต่ยังไม่มีจอแสดงผล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3395" y="1006917"/>
            <a:ext cx="2821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ยุคปัจจุบันมีจอแสดงผล</a:t>
            </a:r>
          </a:p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สื่อสารได้ทุกทาง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7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32" y="645132"/>
            <a:ext cx="10454449" cy="5961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12992" y="645132"/>
            <a:ext cx="3458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รับบริการฉายรังสีต่อวันมีจำนวนมากพนักงานการแพทย์ต้องคอยตอบคำถามเรื่องคิวกับผู้ป่วยทำให้ไม่สามารถไปปฏิบัติงานอื่นได้เต็มที่</a:t>
            </a:r>
          </a:p>
          <a:p>
            <a:endParaRPr lang="th-TH" sz="28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138" y="5283173"/>
            <a:ext cx="2024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พื้นที่บริการมีจำกัด</a:t>
            </a:r>
          </a:p>
          <a:p>
            <a:r>
              <a:rPr lang="th-TH" sz="2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และมีการปรับปรุง</a:t>
            </a:r>
            <a:endParaRPr lang="en-US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46" y="1288158"/>
            <a:ext cx="26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บัตรที่แจกจะไม่ได้แสดงห้อง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4024" y="860575"/>
            <a:ext cx="2278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ไม่มีจอแสดงผลการจัดลำดับคิว</a:t>
            </a:r>
          </a:p>
          <a:p>
            <a:endParaRPr lang="en-US" sz="2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6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51" y="4071112"/>
            <a:ext cx="4498997" cy="2508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51" y="219858"/>
            <a:ext cx="4599652" cy="3355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433" y="668121"/>
            <a:ext cx="3689389" cy="1955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411" y="1746044"/>
            <a:ext cx="5153025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486" y="4071112"/>
            <a:ext cx="4259295" cy="262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9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891" y="449018"/>
            <a:ext cx="3118982" cy="2263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880" y="483464"/>
            <a:ext cx="3098406" cy="222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803" y="483464"/>
            <a:ext cx="1433228" cy="143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4168" y="483464"/>
            <a:ext cx="1408962" cy="140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46" y="1964611"/>
            <a:ext cx="1388541" cy="138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585" y="1964611"/>
            <a:ext cx="1338545" cy="1338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own Arrow 9"/>
          <p:cNvSpPr/>
          <p:nvPr/>
        </p:nvSpPr>
        <p:spPr>
          <a:xfrm>
            <a:off x="1233814" y="3558928"/>
            <a:ext cx="1027135" cy="90187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85359" y="3558160"/>
            <a:ext cx="1027135" cy="90187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68432" y="3558160"/>
            <a:ext cx="1027135" cy="90187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6288" y="4222036"/>
            <a:ext cx="2746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15000 บาท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9361" y="4222037"/>
            <a:ext cx="2746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15000 บาท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7506" y="4222038"/>
            <a:ext cx="24561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2000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461" y="5453169"/>
            <a:ext cx="1070970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ชุด รวมราคาประมาณ 60000 – 70000 บาท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04" y="476511"/>
            <a:ext cx="762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3120" y="1882036"/>
            <a:ext cx="314325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724" y="4078590"/>
            <a:ext cx="3991121" cy="224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606" y="3862873"/>
            <a:ext cx="1506578" cy="267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22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065191" cy="791291"/>
          </a:xfrm>
        </p:spPr>
        <p:txBody>
          <a:bodyPr/>
          <a:lstStyle/>
          <a:p>
            <a:r>
              <a:rPr lang="th-TH" dirty="0" smtClean="0"/>
              <a:t>วัสดุอุปกรณ์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588" y="1158949"/>
            <a:ext cx="2137097" cy="122274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2439" y="2713888"/>
            <a:ext cx="1117256" cy="108831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509" y="2713888"/>
            <a:ext cx="1117256" cy="108831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579" y="2713888"/>
            <a:ext cx="1117256" cy="108831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103" y="4134394"/>
            <a:ext cx="2686828" cy="17855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587" y="4134394"/>
            <a:ext cx="2686828" cy="17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6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820103" cy="791291"/>
          </a:xfrm>
        </p:spPr>
        <p:txBody>
          <a:bodyPr/>
          <a:lstStyle/>
          <a:p>
            <a:r>
              <a:rPr lang="th-TH" dirty="0" smtClean="0"/>
              <a:t>วัสดุอุปกรณ์ (ต่อ)</a:t>
            </a: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2789388"/>
            <a:ext cx="1668637" cy="14106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001" y="2112578"/>
            <a:ext cx="4223494" cy="31741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980" y="2112578"/>
            <a:ext cx="4175430" cy="27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60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344</TotalTime>
  <Words>304</Words>
  <Application>Microsoft Office PowerPoint</Application>
  <PresentationFormat>กำหนดเอง</PresentationFormat>
  <Paragraphs>33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Ion</vt:lpstr>
      <vt:lpstr>กลุ่มงานรังสีรักษา  สถาบันมะเร็งแห่งชาติ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วัสดุอุปกรณ์</vt:lpstr>
      <vt:lpstr>วัสดุอุปกรณ์ (ต่อ)</vt:lpstr>
      <vt:lpstr>รายละเอียดบัตรคิว</vt:lpstr>
      <vt:lpstr>ระบบ Software</vt:lpstr>
      <vt:lpstr>รายละเอียดหน้าจอควบคุม</vt:lpstr>
      <vt:lpstr>รายละเอียดหน้าจอทีวี</vt:lpstr>
      <vt:lpstr>รายละเอียดหน้าจอทีวี (ต่อ)</vt:lpstr>
      <vt:lpstr>ประโยชน์ที่ได้รับ</vt:lpstr>
      <vt:lpstr>โอกาสพัฒนา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กลุ่มงานรังสีรักษา  สถาบันมะเร็งแห่งชาติ</dc:title>
  <dc:creator>รัชดาภรณ์ ประเสริฐสม</dc:creator>
  <cp:lastModifiedBy>beety49</cp:lastModifiedBy>
  <cp:revision>42</cp:revision>
  <dcterms:created xsi:type="dcterms:W3CDTF">2018-02-04T04:23:01Z</dcterms:created>
  <dcterms:modified xsi:type="dcterms:W3CDTF">2018-02-07T08:05:14Z</dcterms:modified>
</cp:coreProperties>
</file>