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6" r:id="rId3"/>
    <p:sldId id="291" r:id="rId4"/>
    <p:sldId id="292" r:id="rId5"/>
    <p:sldId id="257" r:id="rId6"/>
    <p:sldId id="290" r:id="rId7"/>
    <p:sldId id="260" r:id="rId8"/>
    <p:sldId id="288" r:id="rId9"/>
    <p:sldId id="293" r:id="rId10"/>
    <p:sldId id="294" r:id="rId11"/>
    <p:sldId id="269" r:id="rId12"/>
    <p:sldId id="287" r:id="rId13"/>
    <p:sldId id="289" r:id="rId14"/>
    <p:sldId id="267" r:id="rId15"/>
    <p:sldId id="273" r:id="rId16"/>
    <p:sldId id="280" r:id="rId17"/>
  </p:sldIdLst>
  <p:sldSz cx="9144000" cy="5143500" type="screen16x9"/>
  <p:notesSz cx="6858000" cy="91440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CC"/>
    <a:srgbClr val="41DF88"/>
    <a:srgbClr val="99FF33"/>
  </p:clrMru>
</p:presentationPr>
</file>

<file path=ppt/tableStyles.xml><?xml version="1.0" encoding="utf-8"?>
<a:tblStyleLst xmlns:a="http://schemas.openxmlformats.org/drawingml/2006/main" def="{99D0EA7B-FD8B-4934-BD88-26662125CA0B}">
  <a:tblStyle styleId="{99D0EA7B-FD8B-4934-BD88-26662125CA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22" autoAdjust="0"/>
  </p:normalViewPr>
  <p:slideViewPr>
    <p:cSldViewPr>
      <p:cViewPr>
        <p:scale>
          <a:sx n="123" d="100"/>
          <a:sy n="123" d="100"/>
        </p:scale>
        <p:origin x="-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ยึดหัวกระดาษ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171" name="ตัวยึดวันที่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D5E46A-EAC6-4F23-9A67-9EB49CD03871}" type="datetimeFigureOut">
              <a:rPr lang="th-TH"/>
              <a:pPr>
                <a:defRPr/>
              </a:pPr>
              <a:t>14/02/61</a:t>
            </a:fld>
            <a:endParaRPr lang="th-TH"/>
          </a:p>
        </p:txBody>
      </p:sp>
      <p:sp>
        <p:nvSpPr>
          <p:cNvPr id="7172" name="ตัวยึดท้ายกระดาษ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173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8ADB39-F210-4997-ACA5-F8375261350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45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/>
        </p:spPr>
      </p:sp>
      <p:sp>
        <p:nvSpPr>
          <p:cNvPr id="23555" name="Shape 45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127000"/>
              <a:buFontTx/>
              <a:buNone/>
            </a:pPr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4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/>
        </p:spPr>
      </p:sp>
      <p:sp>
        <p:nvSpPr>
          <p:cNvPr id="24579" name="Shape 46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127000"/>
              <a:buFontTx/>
              <a:buNone/>
            </a:pPr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45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/>
        </p:spPr>
      </p:sp>
      <p:sp>
        <p:nvSpPr>
          <p:cNvPr id="25603" name="Shape 45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127000"/>
              <a:buFontTx/>
              <a:buNone/>
            </a:pPr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47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/>
        </p:spPr>
      </p:sp>
      <p:sp>
        <p:nvSpPr>
          <p:cNvPr id="26627" name="Shape 47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127000"/>
              <a:buFontTx/>
              <a:buNone/>
            </a:pPr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47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/>
        </p:spPr>
      </p:sp>
      <p:sp>
        <p:nvSpPr>
          <p:cNvPr id="27651" name="Shape 47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127000"/>
              <a:buFontTx/>
              <a:buNone/>
            </a:pPr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62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/>
        </p:spPr>
      </p:sp>
      <p:sp>
        <p:nvSpPr>
          <p:cNvPr id="28675" name="Shape 62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127000"/>
              <a:buFontTx/>
              <a:buNone/>
            </a:pPr>
            <a:endParaRPr lang="th-T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53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/>
        </p:spPr>
      </p:sp>
      <p:sp>
        <p:nvSpPr>
          <p:cNvPr id="29699" name="Shape 53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127000"/>
              <a:buFontTx/>
              <a:buNone/>
            </a:pPr>
            <a:endParaRPr 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65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/>
        </p:spPr>
      </p:sp>
      <p:sp>
        <p:nvSpPr>
          <p:cNvPr id="30723" name="Shape 65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127000"/>
              <a:buFontTx/>
              <a:buNone/>
            </a:pPr>
            <a:endParaRPr 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72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/>
        </p:spPr>
      </p:sp>
      <p:sp>
        <p:nvSpPr>
          <p:cNvPr id="31747" name="Shape 73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127000"/>
              <a:buFontTx/>
              <a:buNone/>
            </a:pPr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3"/>
          <p:cNvSpPr>
            <a:spLocks/>
          </p:cNvSpPr>
          <p:nvPr/>
        </p:nvSpPr>
        <p:spPr bwMode="auto">
          <a:xfrm>
            <a:off x="-26988" y="2008188"/>
            <a:ext cx="9210676" cy="3173412"/>
          </a:xfrm>
          <a:custGeom>
            <a:avLst/>
            <a:gdLst>
              <a:gd name="T0" fmla="*/ 309 w 368426"/>
              <a:gd name="T1" fmla="*/ 263 h 126905"/>
              <a:gd name="T2" fmla="*/ 16502 w 368426"/>
              <a:gd name="T3" fmla="*/ 11294 h 126905"/>
              <a:gd name="T4" fmla="*/ 31551 w 368426"/>
              <a:gd name="T5" fmla="*/ 5122 h 126905"/>
              <a:gd name="T6" fmla="*/ 62412 w 368426"/>
              <a:gd name="T7" fmla="*/ 4991 h 126905"/>
              <a:gd name="T8" fmla="*/ 77652 w 368426"/>
              <a:gd name="T9" fmla="*/ 0 h 126905"/>
              <a:gd name="T10" fmla="*/ 92892 w 368426"/>
              <a:gd name="T11" fmla="*/ 13527 h 126905"/>
              <a:gd name="T12" fmla="*/ 107942 w 368426"/>
              <a:gd name="T13" fmla="*/ 21276 h 126905"/>
              <a:gd name="T14" fmla="*/ 122991 w 368426"/>
              <a:gd name="T15" fmla="*/ 21145 h 126905"/>
              <a:gd name="T16" fmla="*/ 138993 w 368426"/>
              <a:gd name="T17" fmla="*/ 10375 h 126905"/>
              <a:gd name="T18" fmla="*/ 154043 w 368426"/>
              <a:gd name="T19" fmla="*/ 7880 h 126905"/>
              <a:gd name="T20" fmla="*/ 168711 w 368426"/>
              <a:gd name="T21" fmla="*/ 2349 h 126905"/>
              <a:gd name="T22" fmla="*/ 184332 w 368426"/>
              <a:gd name="T23" fmla="*/ 14841 h 126905"/>
              <a:gd name="T24" fmla="*/ 199572 w 368426"/>
              <a:gd name="T25" fmla="*/ 15274 h 126905"/>
              <a:gd name="T26" fmla="*/ 214622 w 368426"/>
              <a:gd name="T27" fmla="*/ 25085 h 126905"/>
              <a:gd name="T28" fmla="*/ 230052 w 368426"/>
              <a:gd name="T29" fmla="*/ 25085 h 126905"/>
              <a:gd name="T30" fmla="*/ 246054 w 368426"/>
              <a:gd name="T31" fmla="*/ 20094 h 126905"/>
              <a:gd name="T32" fmla="*/ 261104 w 368426"/>
              <a:gd name="T33" fmla="*/ 20094 h 126905"/>
              <a:gd name="T34" fmla="*/ 275391 w 368426"/>
              <a:gd name="T35" fmla="*/ 11426 h 126905"/>
              <a:gd name="T36" fmla="*/ 291584 w 368426"/>
              <a:gd name="T37" fmla="*/ 16810 h 126905"/>
              <a:gd name="T38" fmla="*/ 305871 w 368426"/>
              <a:gd name="T39" fmla="*/ 8143 h 126905"/>
              <a:gd name="T40" fmla="*/ 336732 w 368426"/>
              <a:gd name="T41" fmla="*/ 8012 h 126905"/>
              <a:gd name="T42" fmla="*/ 351782 w 368426"/>
              <a:gd name="T43" fmla="*/ 11294 h 126905"/>
              <a:gd name="T44" fmla="*/ 367593 w 368426"/>
              <a:gd name="T45" fmla="*/ 2758 h 126905"/>
              <a:gd name="T46" fmla="*/ 368426 w 368426"/>
              <a:gd name="T47" fmla="*/ 126905 h 126905"/>
              <a:gd name="T48" fmla="*/ 0 w 368426"/>
              <a:gd name="T49" fmla="*/ 126369 h 126905"/>
              <a:gd name="T50" fmla="*/ 309 w 368426"/>
              <a:gd name="T51" fmla="*/ 263 h 12690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68426"/>
              <a:gd name="T79" fmla="*/ 0 h 126905"/>
              <a:gd name="T80" fmla="*/ 368426 w 368426"/>
              <a:gd name="T81" fmla="*/ 126905 h 12690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lnTo>
                  <a:pt x="309" y="263"/>
                </a:lnTo>
                <a:close/>
              </a:path>
            </a:pathLst>
          </a:custGeom>
          <a:solidFill>
            <a:srgbClr val="AFF000">
              <a:alpha val="8196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Shape 34"/>
          <p:cNvSpPr>
            <a:spLocks/>
          </p:cNvSpPr>
          <p:nvPr/>
        </p:nvSpPr>
        <p:spPr bwMode="auto">
          <a:xfrm>
            <a:off x="-26988" y="2139950"/>
            <a:ext cx="9210676" cy="3041650"/>
          </a:xfrm>
          <a:custGeom>
            <a:avLst/>
            <a:gdLst>
              <a:gd name="T0" fmla="*/ 309 w 368426"/>
              <a:gd name="T1" fmla="*/ 5516 h 121652"/>
              <a:gd name="T2" fmla="*/ 16692 w 368426"/>
              <a:gd name="T3" fmla="*/ 11214 h 121652"/>
              <a:gd name="T4" fmla="*/ 47172 w 368426"/>
              <a:gd name="T5" fmla="*/ 11214 h 121652"/>
              <a:gd name="T6" fmla="*/ 62412 w 368426"/>
              <a:gd name="T7" fmla="*/ 6843 h 121652"/>
              <a:gd name="T8" fmla="*/ 77652 w 368426"/>
              <a:gd name="T9" fmla="*/ 16156 h 121652"/>
              <a:gd name="T10" fmla="*/ 92892 w 368426"/>
              <a:gd name="T11" fmla="*/ 16156 h 121652"/>
              <a:gd name="T12" fmla="*/ 107370 w 368426"/>
              <a:gd name="T13" fmla="*/ 11214 h 121652"/>
              <a:gd name="T14" fmla="*/ 122610 w 368426"/>
              <a:gd name="T15" fmla="*/ 8173 h 121652"/>
              <a:gd name="T16" fmla="*/ 138612 w 368426"/>
              <a:gd name="T17" fmla="*/ 8173 h 121652"/>
              <a:gd name="T18" fmla="*/ 153852 w 368426"/>
              <a:gd name="T19" fmla="*/ 10834 h 121652"/>
              <a:gd name="T20" fmla="*/ 168711 w 368426"/>
              <a:gd name="T21" fmla="*/ 7603 h 121652"/>
              <a:gd name="T22" fmla="*/ 183951 w 368426"/>
              <a:gd name="T23" fmla="*/ 12734 h 121652"/>
              <a:gd name="T24" fmla="*/ 199572 w 368426"/>
              <a:gd name="T25" fmla="*/ 20527 h 121652"/>
              <a:gd name="T26" fmla="*/ 214050 w 368426"/>
              <a:gd name="T27" fmla="*/ 15205 h 121652"/>
              <a:gd name="T28" fmla="*/ 229671 w 368426"/>
              <a:gd name="T29" fmla="*/ 15205 h 121652"/>
              <a:gd name="T30" fmla="*/ 245292 w 368426"/>
              <a:gd name="T31" fmla="*/ 5892 h 121652"/>
              <a:gd name="T32" fmla="*/ 260532 w 368426"/>
              <a:gd name="T33" fmla="*/ 11214 h 121652"/>
              <a:gd name="T34" fmla="*/ 275772 w 368426"/>
              <a:gd name="T35" fmla="*/ 11214 h 121652"/>
              <a:gd name="T36" fmla="*/ 291012 w 368426"/>
              <a:gd name="T37" fmla="*/ 6843 h 121652"/>
              <a:gd name="T38" fmla="*/ 321492 w 368426"/>
              <a:gd name="T39" fmla="*/ 6843 h 121652"/>
              <a:gd name="T40" fmla="*/ 336732 w 368426"/>
              <a:gd name="T41" fmla="*/ 15966 h 121652"/>
              <a:gd name="T42" fmla="*/ 351210 w 368426"/>
              <a:gd name="T43" fmla="*/ 12734 h 121652"/>
              <a:gd name="T44" fmla="*/ 367593 w 368426"/>
              <a:gd name="T45" fmla="*/ 0 h 121652"/>
              <a:gd name="T46" fmla="*/ 368426 w 368426"/>
              <a:gd name="T47" fmla="*/ 121652 h 121652"/>
              <a:gd name="T48" fmla="*/ 0 w 368426"/>
              <a:gd name="T49" fmla="*/ 121652 h 121652"/>
              <a:gd name="T50" fmla="*/ 309 w 368426"/>
              <a:gd name="T51" fmla="*/ 5516 h 12165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68426"/>
              <a:gd name="T79" fmla="*/ 0 h 121652"/>
              <a:gd name="T80" fmla="*/ 368426 w 368426"/>
              <a:gd name="T81" fmla="*/ 121652 h 12165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lnTo>
                  <a:pt x="309" y="5516"/>
                </a:lnTo>
                <a:close/>
              </a:path>
            </a:pathLst>
          </a:custGeom>
          <a:solidFill>
            <a:srgbClr val="00CEF6">
              <a:alpha val="73332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Shape 35"/>
          <p:cNvSpPr/>
          <p:nvPr/>
        </p:nvSpPr>
        <p:spPr>
          <a:xfrm rot="8100000">
            <a:off x="1847850" y="1814513"/>
            <a:ext cx="122238" cy="122237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36"/>
          <p:cNvSpPr/>
          <p:nvPr/>
        </p:nvSpPr>
        <p:spPr>
          <a:xfrm rot="8100000">
            <a:off x="6038850" y="2098675"/>
            <a:ext cx="122238" cy="122238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37"/>
          <p:cNvSpPr/>
          <p:nvPr/>
        </p:nvSpPr>
        <p:spPr>
          <a:xfrm rot="8100000">
            <a:off x="7181850" y="2132013"/>
            <a:ext cx="122238" cy="122237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Shape 38"/>
          <p:cNvGrpSpPr>
            <a:grpSpLocks/>
          </p:cNvGrpSpPr>
          <p:nvPr/>
        </p:nvGrpSpPr>
        <p:grpSpPr bwMode="auto">
          <a:xfrm>
            <a:off x="-9525" y="2024063"/>
            <a:ext cx="9167813" cy="595312"/>
            <a:chOff x="-9525" y="4462475"/>
            <a:chExt cx="9167825" cy="595300"/>
          </a:xfrm>
        </p:grpSpPr>
        <p:sp>
          <p:nvSpPr>
            <p:cNvPr id="9" name="Shape 39"/>
            <p:cNvSpPr>
              <a:spLocks/>
            </p:cNvSpPr>
            <p:nvPr/>
          </p:nvSpPr>
          <p:spPr bwMode="auto">
            <a:xfrm>
              <a:off x="-9525" y="4581535"/>
              <a:ext cx="4205294" cy="476240"/>
            </a:xfrm>
            <a:custGeom>
              <a:avLst/>
              <a:gdLst>
                <a:gd name="T0" fmla="*/ 0 w 168212"/>
                <a:gd name="T1" fmla="*/ 1715 h 19050"/>
                <a:gd name="T2" fmla="*/ 15812 w 168212"/>
                <a:gd name="T3" fmla="*/ 16574 h 19050"/>
                <a:gd name="T4" fmla="*/ 31052 w 168212"/>
                <a:gd name="T5" fmla="*/ 16574 h 19050"/>
                <a:gd name="T6" fmla="*/ 46292 w 168212"/>
                <a:gd name="T7" fmla="*/ 14097 h 19050"/>
                <a:gd name="T8" fmla="*/ 61532 w 168212"/>
                <a:gd name="T9" fmla="*/ 19050 h 19050"/>
                <a:gd name="T10" fmla="*/ 76581 w 168212"/>
                <a:gd name="T11" fmla="*/ 11240 h 19050"/>
                <a:gd name="T12" fmla="*/ 92012 w 168212"/>
                <a:gd name="T13" fmla="*/ 11240 h 19050"/>
                <a:gd name="T14" fmla="*/ 106871 w 168212"/>
                <a:gd name="T15" fmla="*/ 0 h 19050"/>
                <a:gd name="T16" fmla="*/ 122111 w 168212"/>
                <a:gd name="T17" fmla="*/ 2667 h 19050"/>
                <a:gd name="T18" fmla="*/ 137541 w 168212"/>
                <a:gd name="T19" fmla="*/ 2667 h 19050"/>
                <a:gd name="T20" fmla="*/ 152972 w 168212"/>
                <a:gd name="T21" fmla="*/ 16002 h 19050"/>
                <a:gd name="T22" fmla="*/ 168212 w 168212"/>
                <a:gd name="T23" fmla="*/ 16002 h 190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8212"/>
                <a:gd name="T37" fmla="*/ 0 h 19050"/>
                <a:gd name="T38" fmla="*/ 168212 w 168212"/>
                <a:gd name="T39" fmla="*/ 19050 h 190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Shape 40"/>
            <p:cNvSpPr>
              <a:spLocks/>
            </p:cNvSpPr>
            <p:nvPr/>
          </p:nvSpPr>
          <p:spPr bwMode="auto">
            <a:xfrm>
              <a:off x="4195769" y="4462475"/>
              <a:ext cx="3424241" cy="590538"/>
            </a:xfrm>
            <a:custGeom>
              <a:avLst/>
              <a:gdLst>
                <a:gd name="T0" fmla="*/ 0 w 136969"/>
                <a:gd name="T1" fmla="*/ 20955 h 23622"/>
                <a:gd name="T2" fmla="*/ 15049 w 136969"/>
                <a:gd name="T3" fmla="*/ 9144 h 23622"/>
                <a:gd name="T4" fmla="*/ 30480 w 136969"/>
                <a:gd name="T5" fmla="*/ 4381 h 23622"/>
                <a:gd name="T6" fmla="*/ 45720 w 136969"/>
                <a:gd name="T7" fmla="*/ 13716 h 23622"/>
                <a:gd name="T8" fmla="*/ 60769 w 136969"/>
                <a:gd name="T9" fmla="*/ 13716 h 23622"/>
                <a:gd name="T10" fmla="*/ 76009 w 136969"/>
                <a:gd name="T11" fmla="*/ 16573 h 23622"/>
                <a:gd name="T12" fmla="*/ 91249 w 136969"/>
                <a:gd name="T13" fmla="*/ 11811 h 23622"/>
                <a:gd name="T14" fmla="*/ 106680 w 136969"/>
                <a:gd name="T15" fmla="*/ 23622 h 23622"/>
                <a:gd name="T16" fmla="*/ 122110 w 136969"/>
                <a:gd name="T17" fmla="*/ 23622 h 23622"/>
                <a:gd name="T18" fmla="*/ 136969 w 136969"/>
                <a:gd name="T19" fmla="*/ 0 h 236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6969"/>
                <a:gd name="T31" fmla="*/ 0 h 23622"/>
                <a:gd name="T32" fmla="*/ 136969 w 136969"/>
                <a:gd name="T33" fmla="*/ 23622 h 236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1" name="Shape 41"/>
            <p:cNvSpPr>
              <a:spLocks/>
            </p:cNvSpPr>
            <p:nvPr/>
          </p:nvSpPr>
          <p:spPr bwMode="auto">
            <a:xfrm>
              <a:off x="7624773" y="4472000"/>
              <a:ext cx="1533527" cy="414329"/>
            </a:xfrm>
            <a:custGeom>
              <a:avLst/>
              <a:gdLst>
                <a:gd name="T0" fmla="*/ 0 w 61341"/>
                <a:gd name="T1" fmla="*/ 0 h 16573"/>
                <a:gd name="T2" fmla="*/ 15049 w 61341"/>
                <a:gd name="T3" fmla="*/ 4762 h 16573"/>
                <a:gd name="T4" fmla="*/ 30670 w 61341"/>
                <a:gd name="T5" fmla="*/ 4762 h 16573"/>
                <a:gd name="T6" fmla="*/ 45910 w 61341"/>
                <a:gd name="T7" fmla="*/ 4762 h 16573"/>
                <a:gd name="T8" fmla="*/ 61341 w 61341"/>
                <a:gd name="T9" fmla="*/ 16573 h 16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341"/>
                <a:gd name="T16" fmla="*/ 0 h 16573"/>
                <a:gd name="T17" fmla="*/ 61341 w 61341"/>
                <a:gd name="T18" fmla="*/ 16573 h 165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grpSp>
        <p:nvGrpSpPr>
          <p:cNvPr id="12" name="Shape 42"/>
          <p:cNvGrpSpPr>
            <a:grpSpLocks/>
          </p:cNvGrpSpPr>
          <p:nvPr/>
        </p:nvGrpSpPr>
        <p:grpSpPr bwMode="auto">
          <a:xfrm>
            <a:off x="-42863" y="2005013"/>
            <a:ext cx="9229726" cy="642937"/>
            <a:chOff x="-42837" y="4443488"/>
            <a:chExt cx="9229575" cy="642787"/>
          </a:xfrm>
        </p:grpSpPr>
        <p:sp>
          <p:nvSpPr>
            <p:cNvPr id="13" name="Shape 43"/>
            <p:cNvSpPr>
              <a:spLocks noChangeArrowheads="1"/>
            </p:cNvSpPr>
            <p:nvPr/>
          </p:nvSpPr>
          <p:spPr bwMode="auto">
            <a:xfrm>
              <a:off x="1114432" y="490058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4" name="Shape 44"/>
            <p:cNvSpPr>
              <a:spLocks noChangeArrowheads="1"/>
            </p:cNvSpPr>
            <p:nvPr/>
          </p:nvSpPr>
          <p:spPr bwMode="auto">
            <a:xfrm>
              <a:off x="1495426" y="5029138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5" name="Shape 45"/>
            <p:cNvSpPr>
              <a:spLocks noChangeArrowheads="1"/>
            </p:cNvSpPr>
            <p:nvPr/>
          </p:nvSpPr>
          <p:spPr bwMode="auto">
            <a:xfrm>
              <a:off x="733438" y="4972002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6" name="Shape 46"/>
            <p:cNvSpPr>
              <a:spLocks noChangeArrowheads="1"/>
            </p:cNvSpPr>
            <p:nvPr/>
          </p:nvSpPr>
          <p:spPr bwMode="auto">
            <a:xfrm>
              <a:off x="352445" y="4962479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7" name="Shape 47"/>
            <p:cNvSpPr>
              <a:spLocks noChangeArrowheads="1"/>
            </p:cNvSpPr>
            <p:nvPr/>
          </p:nvSpPr>
          <p:spPr bwMode="auto">
            <a:xfrm>
              <a:off x="-42837" y="4605375"/>
              <a:ext cx="57150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8" name="Shape 48"/>
            <p:cNvSpPr>
              <a:spLocks noChangeArrowheads="1"/>
            </p:cNvSpPr>
            <p:nvPr/>
          </p:nvSpPr>
          <p:spPr bwMode="auto">
            <a:xfrm>
              <a:off x="1876420" y="4833922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9" name="Shape 49"/>
            <p:cNvSpPr>
              <a:spLocks noChangeArrowheads="1"/>
            </p:cNvSpPr>
            <p:nvPr/>
          </p:nvSpPr>
          <p:spPr bwMode="auto">
            <a:xfrm>
              <a:off x="2257413" y="4829160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0" name="Shape 50"/>
            <p:cNvSpPr>
              <a:spLocks noChangeArrowheads="1"/>
            </p:cNvSpPr>
            <p:nvPr/>
          </p:nvSpPr>
          <p:spPr bwMode="auto">
            <a:xfrm>
              <a:off x="2638407" y="4548239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1" name="Shape 51"/>
            <p:cNvSpPr>
              <a:spLocks noChangeArrowheads="1"/>
            </p:cNvSpPr>
            <p:nvPr/>
          </p:nvSpPr>
          <p:spPr bwMode="auto">
            <a:xfrm>
              <a:off x="3019401" y="4614898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2" name="Shape 52"/>
            <p:cNvSpPr>
              <a:spLocks noChangeArrowheads="1"/>
            </p:cNvSpPr>
            <p:nvPr/>
          </p:nvSpPr>
          <p:spPr bwMode="auto">
            <a:xfrm>
              <a:off x="3400395" y="4614898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3" name="Shape 53"/>
            <p:cNvSpPr>
              <a:spLocks noChangeArrowheads="1"/>
            </p:cNvSpPr>
            <p:nvPr/>
          </p:nvSpPr>
          <p:spPr bwMode="auto">
            <a:xfrm>
              <a:off x="3781388" y="4948195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4" name="Shape 54"/>
            <p:cNvSpPr>
              <a:spLocks noChangeArrowheads="1"/>
            </p:cNvSpPr>
            <p:nvPr/>
          </p:nvSpPr>
          <p:spPr bwMode="auto">
            <a:xfrm>
              <a:off x="4162382" y="4948195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5" name="Shape 55"/>
            <p:cNvSpPr>
              <a:spLocks noChangeArrowheads="1"/>
            </p:cNvSpPr>
            <p:nvPr/>
          </p:nvSpPr>
          <p:spPr bwMode="auto">
            <a:xfrm>
              <a:off x="4543376" y="4667273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6" name="Shape 56"/>
            <p:cNvSpPr>
              <a:spLocks noChangeArrowheads="1"/>
            </p:cNvSpPr>
            <p:nvPr/>
          </p:nvSpPr>
          <p:spPr bwMode="auto">
            <a:xfrm>
              <a:off x="4924370" y="4543477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7" name="Shape 57"/>
            <p:cNvSpPr>
              <a:spLocks noChangeArrowheads="1"/>
            </p:cNvSpPr>
            <p:nvPr/>
          </p:nvSpPr>
          <p:spPr bwMode="auto">
            <a:xfrm>
              <a:off x="5305364" y="4772023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8" name="Shape 58"/>
            <p:cNvSpPr>
              <a:spLocks noChangeArrowheads="1"/>
            </p:cNvSpPr>
            <p:nvPr/>
          </p:nvSpPr>
          <p:spPr bwMode="auto">
            <a:xfrm>
              <a:off x="5686357" y="4772023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9" name="Shape 59"/>
            <p:cNvSpPr>
              <a:spLocks noChangeArrowheads="1"/>
            </p:cNvSpPr>
            <p:nvPr/>
          </p:nvSpPr>
          <p:spPr bwMode="auto">
            <a:xfrm>
              <a:off x="6067351" y="4848206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0" name="Shape 60"/>
            <p:cNvSpPr>
              <a:spLocks noChangeArrowheads="1"/>
            </p:cNvSpPr>
            <p:nvPr/>
          </p:nvSpPr>
          <p:spPr bwMode="auto">
            <a:xfrm>
              <a:off x="6448345" y="472917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1" name="Shape 61"/>
            <p:cNvSpPr>
              <a:spLocks noChangeArrowheads="1"/>
            </p:cNvSpPr>
            <p:nvPr/>
          </p:nvSpPr>
          <p:spPr bwMode="auto">
            <a:xfrm>
              <a:off x="6829339" y="5024377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2" name="Shape 62"/>
            <p:cNvSpPr>
              <a:spLocks noChangeArrowheads="1"/>
            </p:cNvSpPr>
            <p:nvPr/>
          </p:nvSpPr>
          <p:spPr bwMode="auto">
            <a:xfrm>
              <a:off x="7210332" y="5024377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3" name="Shape 63"/>
            <p:cNvSpPr>
              <a:spLocks noChangeArrowheads="1"/>
            </p:cNvSpPr>
            <p:nvPr/>
          </p:nvSpPr>
          <p:spPr bwMode="auto">
            <a:xfrm>
              <a:off x="7591326" y="4443488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4" name="Shape 64"/>
            <p:cNvSpPr>
              <a:spLocks noChangeArrowheads="1"/>
            </p:cNvSpPr>
            <p:nvPr/>
          </p:nvSpPr>
          <p:spPr bwMode="auto">
            <a:xfrm>
              <a:off x="7972320" y="455776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5" name="Shape 65"/>
            <p:cNvSpPr>
              <a:spLocks noChangeArrowheads="1"/>
            </p:cNvSpPr>
            <p:nvPr/>
          </p:nvSpPr>
          <p:spPr bwMode="auto">
            <a:xfrm>
              <a:off x="8353314" y="455776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6" name="Shape 66"/>
            <p:cNvSpPr>
              <a:spLocks noChangeArrowheads="1"/>
            </p:cNvSpPr>
            <p:nvPr/>
          </p:nvSpPr>
          <p:spPr bwMode="auto">
            <a:xfrm>
              <a:off x="8734307" y="455776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7" name="Shape 67"/>
            <p:cNvSpPr>
              <a:spLocks noChangeArrowheads="1"/>
            </p:cNvSpPr>
            <p:nvPr/>
          </p:nvSpPr>
          <p:spPr bwMode="auto">
            <a:xfrm>
              <a:off x="9129589" y="486725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</p:grpSp>
      <p:sp>
        <p:nvSpPr>
          <p:cNvPr id="38" name="Shape 68"/>
          <p:cNvSpPr>
            <a:spLocks noChangeArrowheads="1"/>
          </p:cNvSpPr>
          <p:nvPr/>
        </p:nvSpPr>
        <p:spPr bwMode="auto">
          <a:xfrm>
            <a:off x="2990850" y="2147888"/>
            <a:ext cx="114300" cy="114300"/>
          </a:xfrm>
          <a:prstGeom prst="ellipse">
            <a:avLst/>
          </a:prstGeom>
          <a:noFill/>
          <a:ln w="9525">
            <a:solidFill>
              <a:srgbClr val="3C78D8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th-TH"/>
          </a:p>
        </p:txBody>
      </p:sp>
      <p:sp>
        <p:nvSpPr>
          <p:cNvPr id="39" name="Shape 69"/>
          <p:cNvSpPr>
            <a:spLocks noChangeArrowheads="1"/>
          </p:cNvSpPr>
          <p:nvPr/>
        </p:nvSpPr>
        <p:spPr bwMode="auto">
          <a:xfrm>
            <a:off x="1085850" y="2433638"/>
            <a:ext cx="114300" cy="114300"/>
          </a:xfrm>
          <a:prstGeom prst="ellipse">
            <a:avLst/>
          </a:prstGeom>
          <a:noFill/>
          <a:ln w="9525">
            <a:solidFill>
              <a:srgbClr val="3C78D8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th-TH"/>
          </a:p>
        </p:txBody>
      </p:sp>
      <p:sp>
        <p:nvSpPr>
          <p:cNvPr id="40" name="Shape 70"/>
          <p:cNvSpPr>
            <a:spLocks noChangeArrowheads="1"/>
          </p:cNvSpPr>
          <p:nvPr/>
        </p:nvSpPr>
        <p:spPr bwMode="auto">
          <a:xfrm>
            <a:off x="4895850" y="2078038"/>
            <a:ext cx="114300" cy="114300"/>
          </a:xfrm>
          <a:prstGeom prst="ellipse">
            <a:avLst/>
          </a:prstGeom>
          <a:noFill/>
          <a:ln w="9525">
            <a:solidFill>
              <a:srgbClr val="3C78D8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th-TH"/>
          </a:p>
        </p:txBody>
      </p:sp>
      <p:sp>
        <p:nvSpPr>
          <p:cNvPr id="41" name="Shape 71"/>
          <p:cNvSpPr/>
          <p:nvPr/>
        </p:nvSpPr>
        <p:spPr>
          <a:xfrm rot="8100000">
            <a:off x="8699500" y="1890713"/>
            <a:ext cx="123825" cy="122237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anchor="ctr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3"/>
          <p:cNvSpPr>
            <a:spLocks/>
          </p:cNvSpPr>
          <p:nvPr/>
        </p:nvSpPr>
        <p:spPr bwMode="auto">
          <a:xfrm>
            <a:off x="-28575" y="4446588"/>
            <a:ext cx="9191625" cy="712787"/>
          </a:xfrm>
          <a:custGeom>
            <a:avLst/>
            <a:gdLst>
              <a:gd name="T0" fmla="*/ 381 w 367665"/>
              <a:gd name="T1" fmla="*/ 381 h 41339"/>
              <a:gd name="T2" fmla="*/ 16574 w 367665"/>
              <a:gd name="T3" fmla="*/ 16383 h 41339"/>
              <a:gd name="T4" fmla="*/ 31623 w 367665"/>
              <a:gd name="T5" fmla="*/ 7430 h 41339"/>
              <a:gd name="T6" fmla="*/ 62484 w 367665"/>
              <a:gd name="T7" fmla="*/ 7239 h 41339"/>
              <a:gd name="T8" fmla="*/ 77724 w 367665"/>
              <a:gd name="T9" fmla="*/ 0 h 41339"/>
              <a:gd name="T10" fmla="*/ 92964 w 367665"/>
              <a:gd name="T11" fmla="*/ 19622 h 41339"/>
              <a:gd name="T12" fmla="*/ 108014 w 367665"/>
              <a:gd name="T13" fmla="*/ 30861 h 41339"/>
              <a:gd name="T14" fmla="*/ 123063 w 367665"/>
              <a:gd name="T15" fmla="*/ 30671 h 41339"/>
              <a:gd name="T16" fmla="*/ 139065 w 367665"/>
              <a:gd name="T17" fmla="*/ 15050 h 41339"/>
              <a:gd name="T18" fmla="*/ 154115 w 367665"/>
              <a:gd name="T19" fmla="*/ 11430 h 41339"/>
              <a:gd name="T20" fmla="*/ 168783 w 367665"/>
              <a:gd name="T21" fmla="*/ 3408 h 41339"/>
              <a:gd name="T22" fmla="*/ 184404 w 367665"/>
              <a:gd name="T23" fmla="*/ 21527 h 41339"/>
              <a:gd name="T24" fmla="*/ 199644 w 367665"/>
              <a:gd name="T25" fmla="*/ 22155 h 41339"/>
              <a:gd name="T26" fmla="*/ 214694 w 367665"/>
              <a:gd name="T27" fmla="*/ 36386 h 41339"/>
              <a:gd name="T28" fmla="*/ 230124 w 367665"/>
              <a:gd name="T29" fmla="*/ 36386 h 41339"/>
              <a:gd name="T30" fmla="*/ 246126 w 367665"/>
              <a:gd name="T31" fmla="*/ 29147 h 41339"/>
              <a:gd name="T32" fmla="*/ 261176 w 367665"/>
              <a:gd name="T33" fmla="*/ 29147 h 41339"/>
              <a:gd name="T34" fmla="*/ 275463 w 367665"/>
              <a:gd name="T35" fmla="*/ 16574 h 41339"/>
              <a:gd name="T36" fmla="*/ 291656 w 367665"/>
              <a:gd name="T37" fmla="*/ 24384 h 41339"/>
              <a:gd name="T38" fmla="*/ 305943 w 367665"/>
              <a:gd name="T39" fmla="*/ 11811 h 41339"/>
              <a:gd name="T40" fmla="*/ 336804 w 367665"/>
              <a:gd name="T41" fmla="*/ 11621 h 41339"/>
              <a:gd name="T42" fmla="*/ 351854 w 367665"/>
              <a:gd name="T43" fmla="*/ 16383 h 41339"/>
              <a:gd name="T44" fmla="*/ 367665 w 367665"/>
              <a:gd name="T45" fmla="*/ 4001 h 41339"/>
              <a:gd name="T46" fmla="*/ 367284 w 367665"/>
              <a:gd name="T47" fmla="*/ 41339 h 41339"/>
              <a:gd name="T48" fmla="*/ 0 w 367665"/>
              <a:gd name="T49" fmla="*/ 41339 h 41339"/>
              <a:gd name="T50" fmla="*/ 381 w 367665"/>
              <a:gd name="T51" fmla="*/ 381 h 4133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67665"/>
              <a:gd name="T79" fmla="*/ 0 h 41339"/>
              <a:gd name="T80" fmla="*/ 367665 w 367665"/>
              <a:gd name="T81" fmla="*/ 41339 h 4133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lnTo>
                  <a:pt x="381" y="381"/>
                </a:lnTo>
                <a:close/>
              </a:path>
            </a:pathLst>
          </a:custGeom>
          <a:solidFill>
            <a:srgbClr val="AFF000">
              <a:alpha val="8196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hape 204"/>
          <p:cNvSpPr>
            <a:spLocks/>
          </p:cNvSpPr>
          <p:nvPr/>
        </p:nvSpPr>
        <p:spPr bwMode="auto">
          <a:xfrm>
            <a:off x="-28575" y="4578350"/>
            <a:ext cx="9191625" cy="584200"/>
          </a:xfrm>
          <a:custGeom>
            <a:avLst/>
            <a:gdLst>
              <a:gd name="T0" fmla="*/ 381 w 367665"/>
              <a:gd name="T1" fmla="*/ 8001 h 33910"/>
              <a:gd name="T2" fmla="*/ 16764 w 367665"/>
              <a:gd name="T3" fmla="*/ 16266 h 33910"/>
              <a:gd name="T4" fmla="*/ 47244 w 367665"/>
              <a:gd name="T5" fmla="*/ 16266 h 33910"/>
              <a:gd name="T6" fmla="*/ 62484 w 367665"/>
              <a:gd name="T7" fmla="*/ 9925 h 33910"/>
              <a:gd name="T8" fmla="*/ 77724 w 367665"/>
              <a:gd name="T9" fmla="*/ 23434 h 33910"/>
              <a:gd name="T10" fmla="*/ 92964 w 367665"/>
              <a:gd name="T11" fmla="*/ 23434 h 33910"/>
              <a:gd name="T12" fmla="*/ 107442 w 367665"/>
              <a:gd name="T13" fmla="*/ 16266 h 33910"/>
              <a:gd name="T14" fmla="*/ 122682 w 367665"/>
              <a:gd name="T15" fmla="*/ 11855 h 33910"/>
              <a:gd name="T16" fmla="*/ 138684 w 367665"/>
              <a:gd name="T17" fmla="*/ 11855 h 33910"/>
              <a:gd name="T18" fmla="*/ 153924 w 367665"/>
              <a:gd name="T19" fmla="*/ 15714 h 33910"/>
              <a:gd name="T20" fmla="*/ 168783 w 367665"/>
              <a:gd name="T21" fmla="*/ 11028 h 33910"/>
              <a:gd name="T22" fmla="*/ 184023 w 367665"/>
              <a:gd name="T23" fmla="*/ 18471 h 33910"/>
              <a:gd name="T24" fmla="*/ 199644 w 367665"/>
              <a:gd name="T25" fmla="*/ 29775 h 33910"/>
              <a:gd name="T26" fmla="*/ 214122 w 367665"/>
              <a:gd name="T27" fmla="*/ 22055 h 33910"/>
              <a:gd name="T28" fmla="*/ 229743 w 367665"/>
              <a:gd name="T29" fmla="*/ 22055 h 33910"/>
              <a:gd name="T30" fmla="*/ 245364 w 367665"/>
              <a:gd name="T31" fmla="*/ 8546 h 33910"/>
              <a:gd name="T32" fmla="*/ 260604 w 367665"/>
              <a:gd name="T33" fmla="*/ 16266 h 33910"/>
              <a:gd name="T34" fmla="*/ 275844 w 367665"/>
              <a:gd name="T35" fmla="*/ 16266 h 33910"/>
              <a:gd name="T36" fmla="*/ 291084 w 367665"/>
              <a:gd name="T37" fmla="*/ 9925 h 33910"/>
              <a:gd name="T38" fmla="*/ 321564 w 367665"/>
              <a:gd name="T39" fmla="*/ 9925 h 33910"/>
              <a:gd name="T40" fmla="*/ 336804 w 367665"/>
              <a:gd name="T41" fmla="*/ 23158 h 33910"/>
              <a:gd name="T42" fmla="*/ 351282 w 367665"/>
              <a:gd name="T43" fmla="*/ 18471 h 33910"/>
              <a:gd name="T44" fmla="*/ 367665 w 367665"/>
              <a:gd name="T45" fmla="*/ 0 h 33910"/>
              <a:gd name="T46" fmla="*/ 367665 w 367665"/>
              <a:gd name="T47" fmla="*/ 33910 h 33910"/>
              <a:gd name="T48" fmla="*/ 0 w 367665"/>
              <a:gd name="T49" fmla="*/ 33910 h 33910"/>
              <a:gd name="T50" fmla="*/ 381 w 367665"/>
              <a:gd name="T51" fmla="*/ 8001 h 339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67665"/>
              <a:gd name="T79" fmla="*/ 0 h 33910"/>
              <a:gd name="T80" fmla="*/ 367665 w 367665"/>
              <a:gd name="T81" fmla="*/ 33910 h 3391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lnTo>
                  <a:pt x="381" y="8001"/>
                </a:lnTo>
                <a:close/>
              </a:path>
            </a:pathLst>
          </a:custGeom>
          <a:solidFill>
            <a:srgbClr val="00CEF6">
              <a:alpha val="73332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hape 205"/>
          <p:cNvSpPr/>
          <p:nvPr/>
        </p:nvSpPr>
        <p:spPr>
          <a:xfrm rot="8100000">
            <a:off x="1847850" y="4252913"/>
            <a:ext cx="122238" cy="122237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206"/>
          <p:cNvSpPr/>
          <p:nvPr/>
        </p:nvSpPr>
        <p:spPr>
          <a:xfrm rot="8100000">
            <a:off x="6038850" y="4537075"/>
            <a:ext cx="122238" cy="122238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207"/>
          <p:cNvSpPr/>
          <p:nvPr/>
        </p:nvSpPr>
        <p:spPr>
          <a:xfrm rot="8100000">
            <a:off x="7181850" y="4570413"/>
            <a:ext cx="122238" cy="122237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Shape 208"/>
          <p:cNvGrpSpPr>
            <a:grpSpLocks/>
          </p:cNvGrpSpPr>
          <p:nvPr/>
        </p:nvGrpSpPr>
        <p:grpSpPr bwMode="auto">
          <a:xfrm>
            <a:off x="-9525" y="4462463"/>
            <a:ext cx="9167813" cy="595312"/>
            <a:chOff x="-9525" y="4462475"/>
            <a:chExt cx="9167825" cy="595300"/>
          </a:xfrm>
        </p:grpSpPr>
        <p:sp>
          <p:nvSpPr>
            <p:cNvPr id="11" name="Shape 209"/>
            <p:cNvSpPr>
              <a:spLocks/>
            </p:cNvSpPr>
            <p:nvPr/>
          </p:nvSpPr>
          <p:spPr bwMode="auto">
            <a:xfrm>
              <a:off x="-9525" y="4581535"/>
              <a:ext cx="4205294" cy="476240"/>
            </a:xfrm>
            <a:custGeom>
              <a:avLst/>
              <a:gdLst>
                <a:gd name="T0" fmla="*/ 0 w 168212"/>
                <a:gd name="T1" fmla="*/ 1715 h 19050"/>
                <a:gd name="T2" fmla="*/ 15812 w 168212"/>
                <a:gd name="T3" fmla="*/ 16574 h 19050"/>
                <a:gd name="T4" fmla="*/ 31052 w 168212"/>
                <a:gd name="T5" fmla="*/ 16574 h 19050"/>
                <a:gd name="T6" fmla="*/ 46292 w 168212"/>
                <a:gd name="T7" fmla="*/ 14097 h 19050"/>
                <a:gd name="T8" fmla="*/ 61532 w 168212"/>
                <a:gd name="T9" fmla="*/ 19050 h 19050"/>
                <a:gd name="T10" fmla="*/ 76581 w 168212"/>
                <a:gd name="T11" fmla="*/ 11240 h 19050"/>
                <a:gd name="T12" fmla="*/ 92012 w 168212"/>
                <a:gd name="T13" fmla="*/ 11240 h 19050"/>
                <a:gd name="T14" fmla="*/ 106871 w 168212"/>
                <a:gd name="T15" fmla="*/ 0 h 19050"/>
                <a:gd name="T16" fmla="*/ 122111 w 168212"/>
                <a:gd name="T17" fmla="*/ 2667 h 19050"/>
                <a:gd name="T18" fmla="*/ 137541 w 168212"/>
                <a:gd name="T19" fmla="*/ 2667 h 19050"/>
                <a:gd name="T20" fmla="*/ 152972 w 168212"/>
                <a:gd name="T21" fmla="*/ 16002 h 19050"/>
                <a:gd name="T22" fmla="*/ 168212 w 168212"/>
                <a:gd name="T23" fmla="*/ 16002 h 190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8212"/>
                <a:gd name="T37" fmla="*/ 0 h 19050"/>
                <a:gd name="T38" fmla="*/ 168212 w 168212"/>
                <a:gd name="T39" fmla="*/ 19050 h 190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2" name="Shape 210"/>
            <p:cNvSpPr>
              <a:spLocks/>
            </p:cNvSpPr>
            <p:nvPr/>
          </p:nvSpPr>
          <p:spPr bwMode="auto">
            <a:xfrm>
              <a:off x="4195769" y="4462475"/>
              <a:ext cx="3424241" cy="590538"/>
            </a:xfrm>
            <a:custGeom>
              <a:avLst/>
              <a:gdLst>
                <a:gd name="T0" fmla="*/ 0 w 136969"/>
                <a:gd name="T1" fmla="*/ 20955 h 23622"/>
                <a:gd name="T2" fmla="*/ 15049 w 136969"/>
                <a:gd name="T3" fmla="*/ 9144 h 23622"/>
                <a:gd name="T4" fmla="*/ 30480 w 136969"/>
                <a:gd name="T5" fmla="*/ 4381 h 23622"/>
                <a:gd name="T6" fmla="*/ 45720 w 136969"/>
                <a:gd name="T7" fmla="*/ 13716 h 23622"/>
                <a:gd name="T8" fmla="*/ 60769 w 136969"/>
                <a:gd name="T9" fmla="*/ 13716 h 23622"/>
                <a:gd name="T10" fmla="*/ 76009 w 136969"/>
                <a:gd name="T11" fmla="*/ 16573 h 23622"/>
                <a:gd name="T12" fmla="*/ 91249 w 136969"/>
                <a:gd name="T13" fmla="*/ 11811 h 23622"/>
                <a:gd name="T14" fmla="*/ 106680 w 136969"/>
                <a:gd name="T15" fmla="*/ 23622 h 23622"/>
                <a:gd name="T16" fmla="*/ 122110 w 136969"/>
                <a:gd name="T17" fmla="*/ 23622 h 23622"/>
                <a:gd name="T18" fmla="*/ 136969 w 136969"/>
                <a:gd name="T19" fmla="*/ 0 h 236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6969"/>
                <a:gd name="T31" fmla="*/ 0 h 23622"/>
                <a:gd name="T32" fmla="*/ 136969 w 136969"/>
                <a:gd name="T33" fmla="*/ 23622 h 236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3" name="Shape 211"/>
            <p:cNvSpPr>
              <a:spLocks/>
            </p:cNvSpPr>
            <p:nvPr/>
          </p:nvSpPr>
          <p:spPr bwMode="auto">
            <a:xfrm>
              <a:off x="7624773" y="4472000"/>
              <a:ext cx="1533527" cy="414329"/>
            </a:xfrm>
            <a:custGeom>
              <a:avLst/>
              <a:gdLst>
                <a:gd name="T0" fmla="*/ 0 w 61341"/>
                <a:gd name="T1" fmla="*/ 0 h 16573"/>
                <a:gd name="T2" fmla="*/ 15049 w 61341"/>
                <a:gd name="T3" fmla="*/ 4762 h 16573"/>
                <a:gd name="T4" fmla="*/ 30670 w 61341"/>
                <a:gd name="T5" fmla="*/ 4762 h 16573"/>
                <a:gd name="T6" fmla="*/ 45910 w 61341"/>
                <a:gd name="T7" fmla="*/ 4762 h 16573"/>
                <a:gd name="T8" fmla="*/ 61341 w 61341"/>
                <a:gd name="T9" fmla="*/ 16573 h 16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341"/>
                <a:gd name="T16" fmla="*/ 0 h 16573"/>
                <a:gd name="T17" fmla="*/ 61341 w 61341"/>
                <a:gd name="T18" fmla="*/ 16573 h 165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grpSp>
        <p:nvGrpSpPr>
          <p:cNvPr id="14" name="Shape 212"/>
          <p:cNvGrpSpPr>
            <a:grpSpLocks/>
          </p:cNvGrpSpPr>
          <p:nvPr/>
        </p:nvGrpSpPr>
        <p:grpSpPr bwMode="auto">
          <a:xfrm>
            <a:off x="-42863" y="4443413"/>
            <a:ext cx="9229726" cy="642937"/>
            <a:chOff x="-42837" y="4443488"/>
            <a:chExt cx="9229575" cy="642787"/>
          </a:xfrm>
        </p:grpSpPr>
        <p:sp>
          <p:nvSpPr>
            <p:cNvPr id="15" name="Shape 213"/>
            <p:cNvSpPr>
              <a:spLocks noChangeArrowheads="1"/>
            </p:cNvSpPr>
            <p:nvPr/>
          </p:nvSpPr>
          <p:spPr bwMode="auto">
            <a:xfrm>
              <a:off x="1114432" y="490058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6" name="Shape 214"/>
            <p:cNvSpPr>
              <a:spLocks noChangeArrowheads="1"/>
            </p:cNvSpPr>
            <p:nvPr/>
          </p:nvSpPr>
          <p:spPr bwMode="auto">
            <a:xfrm>
              <a:off x="1495426" y="5029138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7" name="Shape 215"/>
            <p:cNvSpPr>
              <a:spLocks noChangeArrowheads="1"/>
            </p:cNvSpPr>
            <p:nvPr/>
          </p:nvSpPr>
          <p:spPr bwMode="auto">
            <a:xfrm>
              <a:off x="733438" y="4972002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8" name="Shape 216"/>
            <p:cNvSpPr>
              <a:spLocks noChangeArrowheads="1"/>
            </p:cNvSpPr>
            <p:nvPr/>
          </p:nvSpPr>
          <p:spPr bwMode="auto">
            <a:xfrm>
              <a:off x="352445" y="4962479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9" name="Shape 217"/>
            <p:cNvSpPr>
              <a:spLocks noChangeArrowheads="1"/>
            </p:cNvSpPr>
            <p:nvPr/>
          </p:nvSpPr>
          <p:spPr bwMode="auto">
            <a:xfrm>
              <a:off x="-42837" y="4605375"/>
              <a:ext cx="57150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0" name="Shape 218"/>
            <p:cNvSpPr>
              <a:spLocks noChangeArrowheads="1"/>
            </p:cNvSpPr>
            <p:nvPr/>
          </p:nvSpPr>
          <p:spPr bwMode="auto">
            <a:xfrm>
              <a:off x="1876420" y="4833922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1" name="Shape 219"/>
            <p:cNvSpPr>
              <a:spLocks noChangeArrowheads="1"/>
            </p:cNvSpPr>
            <p:nvPr/>
          </p:nvSpPr>
          <p:spPr bwMode="auto">
            <a:xfrm>
              <a:off x="2257413" y="4829160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2" name="Shape 220"/>
            <p:cNvSpPr>
              <a:spLocks noChangeArrowheads="1"/>
            </p:cNvSpPr>
            <p:nvPr/>
          </p:nvSpPr>
          <p:spPr bwMode="auto">
            <a:xfrm>
              <a:off x="2638407" y="4548239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3" name="Shape 221"/>
            <p:cNvSpPr>
              <a:spLocks noChangeArrowheads="1"/>
            </p:cNvSpPr>
            <p:nvPr/>
          </p:nvSpPr>
          <p:spPr bwMode="auto">
            <a:xfrm>
              <a:off x="3019401" y="4614898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4" name="Shape 222"/>
            <p:cNvSpPr>
              <a:spLocks noChangeArrowheads="1"/>
            </p:cNvSpPr>
            <p:nvPr/>
          </p:nvSpPr>
          <p:spPr bwMode="auto">
            <a:xfrm>
              <a:off x="3400395" y="4614898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5" name="Shape 223"/>
            <p:cNvSpPr>
              <a:spLocks noChangeArrowheads="1"/>
            </p:cNvSpPr>
            <p:nvPr/>
          </p:nvSpPr>
          <p:spPr bwMode="auto">
            <a:xfrm>
              <a:off x="3781388" y="4948195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6" name="Shape 224"/>
            <p:cNvSpPr>
              <a:spLocks noChangeArrowheads="1"/>
            </p:cNvSpPr>
            <p:nvPr/>
          </p:nvSpPr>
          <p:spPr bwMode="auto">
            <a:xfrm>
              <a:off x="4162382" y="4948195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7" name="Shape 225"/>
            <p:cNvSpPr>
              <a:spLocks noChangeArrowheads="1"/>
            </p:cNvSpPr>
            <p:nvPr/>
          </p:nvSpPr>
          <p:spPr bwMode="auto">
            <a:xfrm>
              <a:off x="4543376" y="4667273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8" name="Shape 226"/>
            <p:cNvSpPr>
              <a:spLocks noChangeArrowheads="1"/>
            </p:cNvSpPr>
            <p:nvPr/>
          </p:nvSpPr>
          <p:spPr bwMode="auto">
            <a:xfrm>
              <a:off x="4924370" y="4543477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9" name="Shape 227"/>
            <p:cNvSpPr>
              <a:spLocks noChangeArrowheads="1"/>
            </p:cNvSpPr>
            <p:nvPr/>
          </p:nvSpPr>
          <p:spPr bwMode="auto">
            <a:xfrm>
              <a:off x="5305364" y="4772023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0" name="Shape 228"/>
            <p:cNvSpPr>
              <a:spLocks noChangeArrowheads="1"/>
            </p:cNvSpPr>
            <p:nvPr/>
          </p:nvSpPr>
          <p:spPr bwMode="auto">
            <a:xfrm>
              <a:off x="5686357" y="4772023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1" name="Shape 229"/>
            <p:cNvSpPr>
              <a:spLocks noChangeArrowheads="1"/>
            </p:cNvSpPr>
            <p:nvPr/>
          </p:nvSpPr>
          <p:spPr bwMode="auto">
            <a:xfrm>
              <a:off x="6067351" y="4848206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2" name="Shape 230"/>
            <p:cNvSpPr>
              <a:spLocks noChangeArrowheads="1"/>
            </p:cNvSpPr>
            <p:nvPr/>
          </p:nvSpPr>
          <p:spPr bwMode="auto">
            <a:xfrm>
              <a:off x="6448345" y="472917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3" name="Shape 231"/>
            <p:cNvSpPr>
              <a:spLocks noChangeArrowheads="1"/>
            </p:cNvSpPr>
            <p:nvPr/>
          </p:nvSpPr>
          <p:spPr bwMode="auto">
            <a:xfrm>
              <a:off x="6829339" y="5024377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4" name="Shape 232"/>
            <p:cNvSpPr>
              <a:spLocks noChangeArrowheads="1"/>
            </p:cNvSpPr>
            <p:nvPr/>
          </p:nvSpPr>
          <p:spPr bwMode="auto">
            <a:xfrm>
              <a:off x="7210332" y="5024377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5" name="Shape 233"/>
            <p:cNvSpPr>
              <a:spLocks noChangeArrowheads="1"/>
            </p:cNvSpPr>
            <p:nvPr/>
          </p:nvSpPr>
          <p:spPr bwMode="auto">
            <a:xfrm>
              <a:off x="7591326" y="4443488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6" name="Shape 234"/>
            <p:cNvSpPr>
              <a:spLocks noChangeArrowheads="1"/>
            </p:cNvSpPr>
            <p:nvPr/>
          </p:nvSpPr>
          <p:spPr bwMode="auto">
            <a:xfrm>
              <a:off x="7972320" y="455776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7" name="Shape 235"/>
            <p:cNvSpPr>
              <a:spLocks noChangeArrowheads="1"/>
            </p:cNvSpPr>
            <p:nvPr/>
          </p:nvSpPr>
          <p:spPr bwMode="auto">
            <a:xfrm>
              <a:off x="8353314" y="455776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8" name="Shape 236"/>
            <p:cNvSpPr>
              <a:spLocks noChangeArrowheads="1"/>
            </p:cNvSpPr>
            <p:nvPr/>
          </p:nvSpPr>
          <p:spPr bwMode="auto">
            <a:xfrm>
              <a:off x="8734307" y="455776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9" name="Shape 237"/>
            <p:cNvSpPr>
              <a:spLocks noChangeArrowheads="1"/>
            </p:cNvSpPr>
            <p:nvPr/>
          </p:nvSpPr>
          <p:spPr bwMode="auto">
            <a:xfrm>
              <a:off x="9129589" y="486725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</p:grpSp>
      <p:sp>
        <p:nvSpPr>
          <p:cNvPr id="40" name="Shape 238"/>
          <p:cNvSpPr>
            <a:spLocks noChangeArrowheads="1"/>
          </p:cNvSpPr>
          <p:nvPr/>
        </p:nvSpPr>
        <p:spPr bwMode="auto">
          <a:xfrm>
            <a:off x="2990850" y="4586288"/>
            <a:ext cx="114300" cy="114300"/>
          </a:xfrm>
          <a:prstGeom prst="ellipse">
            <a:avLst/>
          </a:prstGeom>
          <a:noFill/>
          <a:ln w="9525">
            <a:solidFill>
              <a:srgbClr val="3C78D8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th-TH"/>
          </a:p>
        </p:txBody>
      </p:sp>
      <p:sp>
        <p:nvSpPr>
          <p:cNvPr id="41" name="Shape 239"/>
          <p:cNvSpPr>
            <a:spLocks noChangeArrowheads="1"/>
          </p:cNvSpPr>
          <p:nvPr/>
        </p:nvSpPr>
        <p:spPr bwMode="auto">
          <a:xfrm>
            <a:off x="1085850" y="4872038"/>
            <a:ext cx="114300" cy="114300"/>
          </a:xfrm>
          <a:prstGeom prst="ellipse">
            <a:avLst/>
          </a:prstGeom>
          <a:noFill/>
          <a:ln w="9525">
            <a:solidFill>
              <a:srgbClr val="3C78D8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th-TH"/>
          </a:p>
        </p:txBody>
      </p:sp>
      <p:sp>
        <p:nvSpPr>
          <p:cNvPr id="42" name="Shape 240"/>
          <p:cNvSpPr>
            <a:spLocks noChangeArrowheads="1"/>
          </p:cNvSpPr>
          <p:nvPr/>
        </p:nvSpPr>
        <p:spPr bwMode="auto">
          <a:xfrm>
            <a:off x="4895850" y="4516438"/>
            <a:ext cx="114300" cy="114300"/>
          </a:xfrm>
          <a:prstGeom prst="ellipse">
            <a:avLst/>
          </a:prstGeom>
          <a:noFill/>
          <a:ln w="9525">
            <a:solidFill>
              <a:srgbClr val="3C78D8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th-TH"/>
          </a:p>
        </p:txBody>
      </p:sp>
      <p:sp>
        <p:nvSpPr>
          <p:cNvPr id="43" name="Shape 241"/>
          <p:cNvSpPr/>
          <p:nvPr/>
        </p:nvSpPr>
        <p:spPr>
          <a:xfrm rot="8100000">
            <a:off x="8699500" y="4329113"/>
            <a:ext cx="123825" cy="122237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8"/>
          <p:cNvSpPr>
            <a:spLocks/>
          </p:cNvSpPr>
          <p:nvPr/>
        </p:nvSpPr>
        <p:spPr bwMode="auto">
          <a:xfrm>
            <a:off x="-28575" y="4446588"/>
            <a:ext cx="9191625" cy="712787"/>
          </a:xfrm>
          <a:custGeom>
            <a:avLst/>
            <a:gdLst>
              <a:gd name="T0" fmla="*/ 381 w 367665"/>
              <a:gd name="T1" fmla="*/ 381 h 41339"/>
              <a:gd name="T2" fmla="*/ 16574 w 367665"/>
              <a:gd name="T3" fmla="*/ 16383 h 41339"/>
              <a:gd name="T4" fmla="*/ 31623 w 367665"/>
              <a:gd name="T5" fmla="*/ 7430 h 41339"/>
              <a:gd name="T6" fmla="*/ 62484 w 367665"/>
              <a:gd name="T7" fmla="*/ 7239 h 41339"/>
              <a:gd name="T8" fmla="*/ 77724 w 367665"/>
              <a:gd name="T9" fmla="*/ 0 h 41339"/>
              <a:gd name="T10" fmla="*/ 92964 w 367665"/>
              <a:gd name="T11" fmla="*/ 19622 h 41339"/>
              <a:gd name="T12" fmla="*/ 108014 w 367665"/>
              <a:gd name="T13" fmla="*/ 30861 h 41339"/>
              <a:gd name="T14" fmla="*/ 123063 w 367665"/>
              <a:gd name="T15" fmla="*/ 30671 h 41339"/>
              <a:gd name="T16" fmla="*/ 139065 w 367665"/>
              <a:gd name="T17" fmla="*/ 15050 h 41339"/>
              <a:gd name="T18" fmla="*/ 154115 w 367665"/>
              <a:gd name="T19" fmla="*/ 11430 h 41339"/>
              <a:gd name="T20" fmla="*/ 168783 w 367665"/>
              <a:gd name="T21" fmla="*/ 3408 h 41339"/>
              <a:gd name="T22" fmla="*/ 184404 w 367665"/>
              <a:gd name="T23" fmla="*/ 21527 h 41339"/>
              <a:gd name="T24" fmla="*/ 199644 w 367665"/>
              <a:gd name="T25" fmla="*/ 22155 h 41339"/>
              <a:gd name="T26" fmla="*/ 214694 w 367665"/>
              <a:gd name="T27" fmla="*/ 36386 h 41339"/>
              <a:gd name="T28" fmla="*/ 230124 w 367665"/>
              <a:gd name="T29" fmla="*/ 36386 h 41339"/>
              <a:gd name="T30" fmla="*/ 246126 w 367665"/>
              <a:gd name="T31" fmla="*/ 29147 h 41339"/>
              <a:gd name="T32" fmla="*/ 261176 w 367665"/>
              <a:gd name="T33" fmla="*/ 29147 h 41339"/>
              <a:gd name="T34" fmla="*/ 275463 w 367665"/>
              <a:gd name="T35" fmla="*/ 16574 h 41339"/>
              <a:gd name="T36" fmla="*/ 291656 w 367665"/>
              <a:gd name="T37" fmla="*/ 24384 h 41339"/>
              <a:gd name="T38" fmla="*/ 305943 w 367665"/>
              <a:gd name="T39" fmla="*/ 11811 h 41339"/>
              <a:gd name="T40" fmla="*/ 336804 w 367665"/>
              <a:gd name="T41" fmla="*/ 11621 h 41339"/>
              <a:gd name="T42" fmla="*/ 351854 w 367665"/>
              <a:gd name="T43" fmla="*/ 16383 h 41339"/>
              <a:gd name="T44" fmla="*/ 367665 w 367665"/>
              <a:gd name="T45" fmla="*/ 4001 h 41339"/>
              <a:gd name="T46" fmla="*/ 367284 w 367665"/>
              <a:gd name="T47" fmla="*/ 41339 h 41339"/>
              <a:gd name="T48" fmla="*/ 0 w 367665"/>
              <a:gd name="T49" fmla="*/ 41339 h 41339"/>
              <a:gd name="T50" fmla="*/ 381 w 367665"/>
              <a:gd name="T51" fmla="*/ 381 h 4133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67665"/>
              <a:gd name="T79" fmla="*/ 0 h 41339"/>
              <a:gd name="T80" fmla="*/ 367665 w 367665"/>
              <a:gd name="T81" fmla="*/ 41339 h 4133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lnTo>
                  <a:pt x="381" y="381"/>
                </a:lnTo>
                <a:close/>
              </a:path>
            </a:pathLst>
          </a:custGeom>
          <a:solidFill>
            <a:srgbClr val="AFF000">
              <a:alpha val="8196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Shape 289"/>
          <p:cNvSpPr>
            <a:spLocks/>
          </p:cNvSpPr>
          <p:nvPr/>
        </p:nvSpPr>
        <p:spPr bwMode="auto">
          <a:xfrm>
            <a:off x="-28575" y="4578350"/>
            <a:ext cx="9191625" cy="584200"/>
          </a:xfrm>
          <a:custGeom>
            <a:avLst/>
            <a:gdLst>
              <a:gd name="T0" fmla="*/ 381 w 367665"/>
              <a:gd name="T1" fmla="*/ 8001 h 33910"/>
              <a:gd name="T2" fmla="*/ 16764 w 367665"/>
              <a:gd name="T3" fmla="*/ 16266 h 33910"/>
              <a:gd name="T4" fmla="*/ 47244 w 367665"/>
              <a:gd name="T5" fmla="*/ 16266 h 33910"/>
              <a:gd name="T6" fmla="*/ 62484 w 367665"/>
              <a:gd name="T7" fmla="*/ 9925 h 33910"/>
              <a:gd name="T8" fmla="*/ 77724 w 367665"/>
              <a:gd name="T9" fmla="*/ 23434 h 33910"/>
              <a:gd name="T10" fmla="*/ 92964 w 367665"/>
              <a:gd name="T11" fmla="*/ 23434 h 33910"/>
              <a:gd name="T12" fmla="*/ 107442 w 367665"/>
              <a:gd name="T13" fmla="*/ 16266 h 33910"/>
              <a:gd name="T14" fmla="*/ 122682 w 367665"/>
              <a:gd name="T15" fmla="*/ 11855 h 33910"/>
              <a:gd name="T16" fmla="*/ 138684 w 367665"/>
              <a:gd name="T17" fmla="*/ 11855 h 33910"/>
              <a:gd name="T18" fmla="*/ 153924 w 367665"/>
              <a:gd name="T19" fmla="*/ 15714 h 33910"/>
              <a:gd name="T20" fmla="*/ 168783 w 367665"/>
              <a:gd name="T21" fmla="*/ 11028 h 33910"/>
              <a:gd name="T22" fmla="*/ 184023 w 367665"/>
              <a:gd name="T23" fmla="*/ 18471 h 33910"/>
              <a:gd name="T24" fmla="*/ 199644 w 367665"/>
              <a:gd name="T25" fmla="*/ 29775 h 33910"/>
              <a:gd name="T26" fmla="*/ 214122 w 367665"/>
              <a:gd name="T27" fmla="*/ 22055 h 33910"/>
              <a:gd name="T28" fmla="*/ 229743 w 367665"/>
              <a:gd name="T29" fmla="*/ 22055 h 33910"/>
              <a:gd name="T30" fmla="*/ 245364 w 367665"/>
              <a:gd name="T31" fmla="*/ 8546 h 33910"/>
              <a:gd name="T32" fmla="*/ 260604 w 367665"/>
              <a:gd name="T33" fmla="*/ 16266 h 33910"/>
              <a:gd name="T34" fmla="*/ 275844 w 367665"/>
              <a:gd name="T35" fmla="*/ 16266 h 33910"/>
              <a:gd name="T36" fmla="*/ 291084 w 367665"/>
              <a:gd name="T37" fmla="*/ 9925 h 33910"/>
              <a:gd name="T38" fmla="*/ 321564 w 367665"/>
              <a:gd name="T39" fmla="*/ 9925 h 33910"/>
              <a:gd name="T40" fmla="*/ 336804 w 367665"/>
              <a:gd name="T41" fmla="*/ 23158 h 33910"/>
              <a:gd name="T42" fmla="*/ 351282 w 367665"/>
              <a:gd name="T43" fmla="*/ 18471 h 33910"/>
              <a:gd name="T44" fmla="*/ 367665 w 367665"/>
              <a:gd name="T45" fmla="*/ 0 h 33910"/>
              <a:gd name="T46" fmla="*/ 367665 w 367665"/>
              <a:gd name="T47" fmla="*/ 33910 h 33910"/>
              <a:gd name="T48" fmla="*/ 0 w 367665"/>
              <a:gd name="T49" fmla="*/ 33910 h 33910"/>
              <a:gd name="T50" fmla="*/ 381 w 367665"/>
              <a:gd name="T51" fmla="*/ 8001 h 339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67665"/>
              <a:gd name="T79" fmla="*/ 0 h 33910"/>
              <a:gd name="T80" fmla="*/ 367665 w 367665"/>
              <a:gd name="T81" fmla="*/ 33910 h 3391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lnTo>
                  <a:pt x="381" y="8001"/>
                </a:lnTo>
                <a:close/>
              </a:path>
            </a:pathLst>
          </a:custGeom>
          <a:solidFill>
            <a:srgbClr val="00CEF6">
              <a:alpha val="73332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Shape 290"/>
          <p:cNvSpPr/>
          <p:nvPr/>
        </p:nvSpPr>
        <p:spPr>
          <a:xfrm rot="8100000">
            <a:off x="1847850" y="4252913"/>
            <a:ext cx="122238" cy="122237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91"/>
          <p:cNvSpPr/>
          <p:nvPr/>
        </p:nvSpPr>
        <p:spPr>
          <a:xfrm rot="8100000">
            <a:off x="6038850" y="4537075"/>
            <a:ext cx="122238" cy="122238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292"/>
          <p:cNvSpPr/>
          <p:nvPr/>
        </p:nvSpPr>
        <p:spPr>
          <a:xfrm rot="8100000">
            <a:off x="7181850" y="4570413"/>
            <a:ext cx="122238" cy="122237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Shape 293"/>
          <p:cNvGrpSpPr>
            <a:grpSpLocks/>
          </p:cNvGrpSpPr>
          <p:nvPr/>
        </p:nvGrpSpPr>
        <p:grpSpPr bwMode="auto">
          <a:xfrm>
            <a:off x="-9525" y="4462463"/>
            <a:ext cx="9167813" cy="595312"/>
            <a:chOff x="-9525" y="4462475"/>
            <a:chExt cx="9167825" cy="595300"/>
          </a:xfrm>
        </p:grpSpPr>
        <p:sp>
          <p:nvSpPr>
            <p:cNvPr id="9" name="Shape 294"/>
            <p:cNvSpPr>
              <a:spLocks/>
            </p:cNvSpPr>
            <p:nvPr/>
          </p:nvSpPr>
          <p:spPr bwMode="auto">
            <a:xfrm>
              <a:off x="-9525" y="4581535"/>
              <a:ext cx="4205294" cy="476240"/>
            </a:xfrm>
            <a:custGeom>
              <a:avLst/>
              <a:gdLst>
                <a:gd name="T0" fmla="*/ 0 w 168212"/>
                <a:gd name="T1" fmla="*/ 1715 h 19050"/>
                <a:gd name="T2" fmla="*/ 15812 w 168212"/>
                <a:gd name="T3" fmla="*/ 16574 h 19050"/>
                <a:gd name="T4" fmla="*/ 31052 w 168212"/>
                <a:gd name="T5" fmla="*/ 16574 h 19050"/>
                <a:gd name="T6" fmla="*/ 46292 w 168212"/>
                <a:gd name="T7" fmla="*/ 14097 h 19050"/>
                <a:gd name="T8" fmla="*/ 61532 w 168212"/>
                <a:gd name="T9" fmla="*/ 19050 h 19050"/>
                <a:gd name="T10" fmla="*/ 76581 w 168212"/>
                <a:gd name="T11" fmla="*/ 11240 h 19050"/>
                <a:gd name="T12" fmla="*/ 92012 w 168212"/>
                <a:gd name="T13" fmla="*/ 11240 h 19050"/>
                <a:gd name="T14" fmla="*/ 106871 w 168212"/>
                <a:gd name="T15" fmla="*/ 0 h 19050"/>
                <a:gd name="T16" fmla="*/ 122111 w 168212"/>
                <a:gd name="T17" fmla="*/ 2667 h 19050"/>
                <a:gd name="T18" fmla="*/ 137541 w 168212"/>
                <a:gd name="T19" fmla="*/ 2667 h 19050"/>
                <a:gd name="T20" fmla="*/ 152972 w 168212"/>
                <a:gd name="T21" fmla="*/ 16002 h 19050"/>
                <a:gd name="T22" fmla="*/ 168212 w 168212"/>
                <a:gd name="T23" fmla="*/ 16002 h 190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8212"/>
                <a:gd name="T37" fmla="*/ 0 h 19050"/>
                <a:gd name="T38" fmla="*/ 168212 w 168212"/>
                <a:gd name="T39" fmla="*/ 19050 h 190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Shape 295"/>
            <p:cNvSpPr>
              <a:spLocks/>
            </p:cNvSpPr>
            <p:nvPr/>
          </p:nvSpPr>
          <p:spPr bwMode="auto">
            <a:xfrm>
              <a:off x="4195769" y="4462475"/>
              <a:ext cx="3424241" cy="590538"/>
            </a:xfrm>
            <a:custGeom>
              <a:avLst/>
              <a:gdLst>
                <a:gd name="T0" fmla="*/ 0 w 136969"/>
                <a:gd name="T1" fmla="*/ 20955 h 23622"/>
                <a:gd name="T2" fmla="*/ 15049 w 136969"/>
                <a:gd name="T3" fmla="*/ 9144 h 23622"/>
                <a:gd name="T4" fmla="*/ 30480 w 136969"/>
                <a:gd name="T5" fmla="*/ 4381 h 23622"/>
                <a:gd name="T6" fmla="*/ 45720 w 136969"/>
                <a:gd name="T7" fmla="*/ 13716 h 23622"/>
                <a:gd name="T8" fmla="*/ 60769 w 136969"/>
                <a:gd name="T9" fmla="*/ 13716 h 23622"/>
                <a:gd name="T10" fmla="*/ 76009 w 136969"/>
                <a:gd name="T11" fmla="*/ 16573 h 23622"/>
                <a:gd name="T12" fmla="*/ 91249 w 136969"/>
                <a:gd name="T13" fmla="*/ 11811 h 23622"/>
                <a:gd name="T14" fmla="*/ 106680 w 136969"/>
                <a:gd name="T15" fmla="*/ 23622 h 23622"/>
                <a:gd name="T16" fmla="*/ 122110 w 136969"/>
                <a:gd name="T17" fmla="*/ 23622 h 23622"/>
                <a:gd name="T18" fmla="*/ 136969 w 136969"/>
                <a:gd name="T19" fmla="*/ 0 h 236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6969"/>
                <a:gd name="T31" fmla="*/ 0 h 23622"/>
                <a:gd name="T32" fmla="*/ 136969 w 136969"/>
                <a:gd name="T33" fmla="*/ 23622 h 236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1" name="Shape 296"/>
            <p:cNvSpPr>
              <a:spLocks/>
            </p:cNvSpPr>
            <p:nvPr/>
          </p:nvSpPr>
          <p:spPr bwMode="auto">
            <a:xfrm>
              <a:off x="7624773" y="4472000"/>
              <a:ext cx="1533527" cy="414329"/>
            </a:xfrm>
            <a:custGeom>
              <a:avLst/>
              <a:gdLst>
                <a:gd name="T0" fmla="*/ 0 w 61341"/>
                <a:gd name="T1" fmla="*/ 0 h 16573"/>
                <a:gd name="T2" fmla="*/ 15049 w 61341"/>
                <a:gd name="T3" fmla="*/ 4762 h 16573"/>
                <a:gd name="T4" fmla="*/ 30670 w 61341"/>
                <a:gd name="T5" fmla="*/ 4762 h 16573"/>
                <a:gd name="T6" fmla="*/ 45910 w 61341"/>
                <a:gd name="T7" fmla="*/ 4762 h 16573"/>
                <a:gd name="T8" fmla="*/ 61341 w 61341"/>
                <a:gd name="T9" fmla="*/ 16573 h 16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341"/>
                <a:gd name="T16" fmla="*/ 0 h 16573"/>
                <a:gd name="T17" fmla="*/ 61341 w 61341"/>
                <a:gd name="T18" fmla="*/ 16573 h 165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grpSp>
        <p:nvGrpSpPr>
          <p:cNvPr id="12" name="Shape 297"/>
          <p:cNvGrpSpPr>
            <a:grpSpLocks/>
          </p:cNvGrpSpPr>
          <p:nvPr/>
        </p:nvGrpSpPr>
        <p:grpSpPr bwMode="auto">
          <a:xfrm>
            <a:off x="-42863" y="4443413"/>
            <a:ext cx="9229726" cy="642937"/>
            <a:chOff x="-42837" y="4443488"/>
            <a:chExt cx="9229575" cy="642787"/>
          </a:xfrm>
        </p:grpSpPr>
        <p:sp>
          <p:nvSpPr>
            <p:cNvPr id="13" name="Shape 298"/>
            <p:cNvSpPr>
              <a:spLocks noChangeArrowheads="1"/>
            </p:cNvSpPr>
            <p:nvPr/>
          </p:nvSpPr>
          <p:spPr bwMode="auto">
            <a:xfrm>
              <a:off x="1114432" y="490058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4" name="Shape 299"/>
            <p:cNvSpPr>
              <a:spLocks noChangeArrowheads="1"/>
            </p:cNvSpPr>
            <p:nvPr/>
          </p:nvSpPr>
          <p:spPr bwMode="auto">
            <a:xfrm>
              <a:off x="1495426" y="5029138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5" name="Shape 300"/>
            <p:cNvSpPr>
              <a:spLocks noChangeArrowheads="1"/>
            </p:cNvSpPr>
            <p:nvPr/>
          </p:nvSpPr>
          <p:spPr bwMode="auto">
            <a:xfrm>
              <a:off x="733438" y="4972002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6" name="Shape 301"/>
            <p:cNvSpPr>
              <a:spLocks noChangeArrowheads="1"/>
            </p:cNvSpPr>
            <p:nvPr/>
          </p:nvSpPr>
          <p:spPr bwMode="auto">
            <a:xfrm>
              <a:off x="352445" y="4962479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7" name="Shape 302"/>
            <p:cNvSpPr>
              <a:spLocks noChangeArrowheads="1"/>
            </p:cNvSpPr>
            <p:nvPr/>
          </p:nvSpPr>
          <p:spPr bwMode="auto">
            <a:xfrm>
              <a:off x="-42837" y="4605375"/>
              <a:ext cx="57150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8" name="Shape 303"/>
            <p:cNvSpPr>
              <a:spLocks noChangeArrowheads="1"/>
            </p:cNvSpPr>
            <p:nvPr/>
          </p:nvSpPr>
          <p:spPr bwMode="auto">
            <a:xfrm>
              <a:off x="1876420" y="4833922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9" name="Shape 304"/>
            <p:cNvSpPr>
              <a:spLocks noChangeArrowheads="1"/>
            </p:cNvSpPr>
            <p:nvPr/>
          </p:nvSpPr>
          <p:spPr bwMode="auto">
            <a:xfrm>
              <a:off x="2257413" y="4829160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0" name="Shape 305"/>
            <p:cNvSpPr>
              <a:spLocks noChangeArrowheads="1"/>
            </p:cNvSpPr>
            <p:nvPr/>
          </p:nvSpPr>
          <p:spPr bwMode="auto">
            <a:xfrm>
              <a:off x="2638407" y="4548239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1" name="Shape 306"/>
            <p:cNvSpPr>
              <a:spLocks noChangeArrowheads="1"/>
            </p:cNvSpPr>
            <p:nvPr/>
          </p:nvSpPr>
          <p:spPr bwMode="auto">
            <a:xfrm>
              <a:off x="3019401" y="4614898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2" name="Shape 307"/>
            <p:cNvSpPr>
              <a:spLocks noChangeArrowheads="1"/>
            </p:cNvSpPr>
            <p:nvPr/>
          </p:nvSpPr>
          <p:spPr bwMode="auto">
            <a:xfrm>
              <a:off x="3400395" y="4614898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3" name="Shape 308"/>
            <p:cNvSpPr>
              <a:spLocks noChangeArrowheads="1"/>
            </p:cNvSpPr>
            <p:nvPr/>
          </p:nvSpPr>
          <p:spPr bwMode="auto">
            <a:xfrm>
              <a:off x="3781388" y="4948195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4" name="Shape 309"/>
            <p:cNvSpPr>
              <a:spLocks noChangeArrowheads="1"/>
            </p:cNvSpPr>
            <p:nvPr/>
          </p:nvSpPr>
          <p:spPr bwMode="auto">
            <a:xfrm>
              <a:off x="4162382" y="4948195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5" name="Shape 310"/>
            <p:cNvSpPr>
              <a:spLocks noChangeArrowheads="1"/>
            </p:cNvSpPr>
            <p:nvPr/>
          </p:nvSpPr>
          <p:spPr bwMode="auto">
            <a:xfrm>
              <a:off x="4543376" y="4667273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6" name="Shape 311"/>
            <p:cNvSpPr>
              <a:spLocks noChangeArrowheads="1"/>
            </p:cNvSpPr>
            <p:nvPr/>
          </p:nvSpPr>
          <p:spPr bwMode="auto">
            <a:xfrm>
              <a:off x="4924370" y="4543477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7" name="Shape 312"/>
            <p:cNvSpPr>
              <a:spLocks noChangeArrowheads="1"/>
            </p:cNvSpPr>
            <p:nvPr/>
          </p:nvSpPr>
          <p:spPr bwMode="auto">
            <a:xfrm>
              <a:off x="5305364" y="4772023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8" name="Shape 313"/>
            <p:cNvSpPr>
              <a:spLocks noChangeArrowheads="1"/>
            </p:cNvSpPr>
            <p:nvPr/>
          </p:nvSpPr>
          <p:spPr bwMode="auto">
            <a:xfrm>
              <a:off x="5686357" y="4772023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9" name="Shape 314"/>
            <p:cNvSpPr>
              <a:spLocks noChangeArrowheads="1"/>
            </p:cNvSpPr>
            <p:nvPr/>
          </p:nvSpPr>
          <p:spPr bwMode="auto">
            <a:xfrm>
              <a:off x="6067351" y="4848206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0" name="Shape 315"/>
            <p:cNvSpPr>
              <a:spLocks noChangeArrowheads="1"/>
            </p:cNvSpPr>
            <p:nvPr/>
          </p:nvSpPr>
          <p:spPr bwMode="auto">
            <a:xfrm>
              <a:off x="6448345" y="472917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1" name="Shape 316"/>
            <p:cNvSpPr>
              <a:spLocks noChangeArrowheads="1"/>
            </p:cNvSpPr>
            <p:nvPr/>
          </p:nvSpPr>
          <p:spPr bwMode="auto">
            <a:xfrm>
              <a:off x="6829339" y="5024377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2" name="Shape 317"/>
            <p:cNvSpPr>
              <a:spLocks noChangeArrowheads="1"/>
            </p:cNvSpPr>
            <p:nvPr/>
          </p:nvSpPr>
          <p:spPr bwMode="auto">
            <a:xfrm>
              <a:off x="7210332" y="5024377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3" name="Shape 318"/>
            <p:cNvSpPr>
              <a:spLocks noChangeArrowheads="1"/>
            </p:cNvSpPr>
            <p:nvPr/>
          </p:nvSpPr>
          <p:spPr bwMode="auto">
            <a:xfrm>
              <a:off x="7591326" y="4443488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4" name="Shape 319"/>
            <p:cNvSpPr>
              <a:spLocks noChangeArrowheads="1"/>
            </p:cNvSpPr>
            <p:nvPr/>
          </p:nvSpPr>
          <p:spPr bwMode="auto">
            <a:xfrm>
              <a:off x="7972320" y="455776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5" name="Shape 320"/>
            <p:cNvSpPr>
              <a:spLocks noChangeArrowheads="1"/>
            </p:cNvSpPr>
            <p:nvPr/>
          </p:nvSpPr>
          <p:spPr bwMode="auto">
            <a:xfrm>
              <a:off x="8353314" y="455776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6" name="Shape 321"/>
            <p:cNvSpPr>
              <a:spLocks noChangeArrowheads="1"/>
            </p:cNvSpPr>
            <p:nvPr/>
          </p:nvSpPr>
          <p:spPr bwMode="auto">
            <a:xfrm>
              <a:off x="8734307" y="455776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7" name="Shape 322"/>
            <p:cNvSpPr>
              <a:spLocks noChangeArrowheads="1"/>
            </p:cNvSpPr>
            <p:nvPr/>
          </p:nvSpPr>
          <p:spPr bwMode="auto">
            <a:xfrm>
              <a:off x="9129589" y="486725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</p:grpSp>
      <p:sp>
        <p:nvSpPr>
          <p:cNvPr id="38" name="Shape 323"/>
          <p:cNvSpPr>
            <a:spLocks noChangeArrowheads="1"/>
          </p:cNvSpPr>
          <p:nvPr/>
        </p:nvSpPr>
        <p:spPr bwMode="auto">
          <a:xfrm>
            <a:off x="2990850" y="4586288"/>
            <a:ext cx="114300" cy="114300"/>
          </a:xfrm>
          <a:prstGeom prst="ellipse">
            <a:avLst/>
          </a:prstGeom>
          <a:noFill/>
          <a:ln w="9525">
            <a:solidFill>
              <a:srgbClr val="3C78D8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th-TH"/>
          </a:p>
        </p:txBody>
      </p:sp>
      <p:sp>
        <p:nvSpPr>
          <p:cNvPr id="39" name="Shape 324"/>
          <p:cNvSpPr>
            <a:spLocks noChangeArrowheads="1"/>
          </p:cNvSpPr>
          <p:nvPr/>
        </p:nvSpPr>
        <p:spPr bwMode="auto">
          <a:xfrm>
            <a:off x="1085850" y="4872038"/>
            <a:ext cx="114300" cy="114300"/>
          </a:xfrm>
          <a:prstGeom prst="ellipse">
            <a:avLst/>
          </a:prstGeom>
          <a:noFill/>
          <a:ln w="9525">
            <a:solidFill>
              <a:srgbClr val="3C78D8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th-TH"/>
          </a:p>
        </p:txBody>
      </p:sp>
      <p:sp>
        <p:nvSpPr>
          <p:cNvPr id="40" name="Shape 325"/>
          <p:cNvSpPr>
            <a:spLocks noChangeArrowheads="1"/>
          </p:cNvSpPr>
          <p:nvPr/>
        </p:nvSpPr>
        <p:spPr bwMode="auto">
          <a:xfrm>
            <a:off x="4895850" y="4516438"/>
            <a:ext cx="114300" cy="114300"/>
          </a:xfrm>
          <a:prstGeom prst="ellipse">
            <a:avLst/>
          </a:prstGeom>
          <a:noFill/>
          <a:ln w="9525">
            <a:solidFill>
              <a:srgbClr val="3C78D8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th-TH"/>
          </a:p>
        </p:txBody>
      </p:sp>
      <p:sp>
        <p:nvSpPr>
          <p:cNvPr id="41" name="Shape 326"/>
          <p:cNvSpPr/>
          <p:nvPr/>
        </p:nvSpPr>
        <p:spPr>
          <a:xfrm rot="8100000">
            <a:off x="8699500" y="4329113"/>
            <a:ext cx="123825" cy="122237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69"/>
          <p:cNvSpPr>
            <a:spLocks/>
          </p:cNvSpPr>
          <p:nvPr/>
        </p:nvSpPr>
        <p:spPr bwMode="auto">
          <a:xfrm>
            <a:off x="-28575" y="4446588"/>
            <a:ext cx="9191625" cy="712787"/>
          </a:xfrm>
          <a:custGeom>
            <a:avLst/>
            <a:gdLst>
              <a:gd name="T0" fmla="*/ 381 w 367665"/>
              <a:gd name="T1" fmla="*/ 381 h 41339"/>
              <a:gd name="T2" fmla="*/ 16574 w 367665"/>
              <a:gd name="T3" fmla="*/ 16383 h 41339"/>
              <a:gd name="T4" fmla="*/ 31623 w 367665"/>
              <a:gd name="T5" fmla="*/ 7430 h 41339"/>
              <a:gd name="T6" fmla="*/ 62484 w 367665"/>
              <a:gd name="T7" fmla="*/ 7239 h 41339"/>
              <a:gd name="T8" fmla="*/ 77724 w 367665"/>
              <a:gd name="T9" fmla="*/ 0 h 41339"/>
              <a:gd name="T10" fmla="*/ 92964 w 367665"/>
              <a:gd name="T11" fmla="*/ 19622 h 41339"/>
              <a:gd name="T12" fmla="*/ 108014 w 367665"/>
              <a:gd name="T13" fmla="*/ 30861 h 41339"/>
              <a:gd name="T14" fmla="*/ 123063 w 367665"/>
              <a:gd name="T15" fmla="*/ 30671 h 41339"/>
              <a:gd name="T16" fmla="*/ 139065 w 367665"/>
              <a:gd name="T17" fmla="*/ 15050 h 41339"/>
              <a:gd name="T18" fmla="*/ 154115 w 367665"/>
              <a:gd name="T19" fmla="*/ 11430 h 41339"/>
              <a:gd name="T20" fmla="*/ 168783 w 367665"/>
              <a:gd name="T21" fmla="*/ 3408 h 41339"/>
              <a:gd name="T22" fmla="*/ 184404 w 367665"/>
              <a:gd name="T23" fmla="*/ 21527 h 41339"/>
              <a:gd name="T24" fmla="*/ 199644 w 367665"/>
              <a:gd name="T25" fmla="*/ 22155 h 41339"/>
              <a:gd name="T26" fmla="*/ 214694 w 367665"/>
              <a:gd name="T27" fmla="*/ 36386 h 41339"/>
              <a:gd name="T28" fmla="*/ 230124 w 367665"/>
              <a:gd name="T29" fmla="*/ 36386 h 41339"/>
              <a:gd name="T30" fmla="*/ 246126 w 367665"/>
              <a:gd name="T31" fmla="*/ 29147 h 41339"/>
              <a:gd name="T32" fmla="*/ 261176 w 367665"/>
              <a:gd name="T33" fmla="*/ 29147 h 41339"/>
              <a:gd name="T34" fmla="*/ 275463 w 367665"/>
              <a:gd name="T35" fmla="*/ 16574 h 41339"/>
              <a:gd name="T36" fmla="*/ 291656 w 367665"/>
              <a:gd name="T37" fmla="*/ 24384 h 41339"/>
              <a:gd name="T38" fmla="*/ 305943 w 367665"/>
              <a:gd name="T39" fmla="*/ 11811 h 41339"/>
              <a:gd name="T40" fmla="*/ 336804 w 367665"/>
              <a:gd name="T41" fmla="*/ 11621 h 41339"/>
              <a:gd name="T42" fmla="*/ 351854 w 367665"/>
              <a:gd name="T43" fmla="*/ 16383 h 41339"/>
              <a:gd name="T44" fmla="*/ 367665 w 367665"/>
              <a:gd name="T45" fmla="*/ 4001 h 41339"/>
              <a:gd name="T46" fmla="*/ 367284 w 367665"/>
              <a:gd name="T47" fmla="*/ 41339 h 41339"/>
              <a:gd name="T48" fmla="*/ 0 w 367665"/>
              <a:gd name="T49" fmla="*/ 41339 h 41339"/>
              <a:gd name="T50" fmla="*/ 381 w 367665"/>
              <a:gd name="T51" fmla="*/ 381 h 4133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67665"/>
              <a:gd name="T79" fmla="*/ 0 h 41339"/>
              <a:gd name="T80" fmla="*/ 367665 w 367665"/>
              <a:gd name="T81" fmla="*/ 41339 h 4133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lnTo>
                  <a:pt x="381" y="381"/>
                </a:lnTo>
                <a:close/>
              </a:path>
            </a:pathLst>
          </a:custGeom>
          <a:solidFill>
            <a:srgbClr val="AFF000">
              <a:alpha val="8196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" name="Shape 370"/>
          <p:cNvSpPr>
            <a:spLocks/>
          </p:cNvSpPr>
          <p:nvPr/>
        </p:nvSpPr>
        <p:spPr bwMode="auto">
          <a:xfrm>
            <a:off x="-28575" y="4578350"/>
            <a:ext cx="9191625" cy="584200"/>
          </a:xfrm>
          <a:custGeom>
            <a:avLst/>
            <a:gdLst>
              <a:gd name="T0" fmla="*/ 381 w 367665"/>
              <a:gd name="T1" fmla="*/ 8001 h 33910"/>
              <a:gd name="T2" fmla="*/ 16764 w 367665"/>
              <a:gd name="T3" fmla="*/ 16266 h 33910"/>
              <a:gd name="T4" fmla="*/ 47244 w 367665"/>
              <a:gd name="T5" fmla="*/ 16266 h 33910"/>
              <a:gd name="T6" fmla="*/ 62484 w 367665"/>
              <a:gd name="T7" fmla="*/ 9925 h 33910"/>
              <a:gd name="T8" fmla="*/ 77724 w 367665"/>
              <a:gd name="T9" fmla="*/ 23434 h 33910"/>
              <a:gd name="T10" fmla="*/ 92964 w 367665"/>
              <a:gd name="T11" fmla="*/ 23434 h 33910"/>
              <a:gd name="T12" fmla="*/ 107442 w 367665"/>
              <a:gd name="T13" fmla="*/ 16266 h 33910"/>
              <a:gd name="T14" fmla="*/ 122682 w 367665"/>
              <a:gd name="T15" fmla="*/ 11855 h 33910"/>
              <a:gd name="T16" fmla="*/ 138684 w 367665"/>
              <a:gd name="T17" fmla="*/ 11855 h 33910"/>
              <a:gd name="T18" fmla="*/ 153924 w 367665"/>
              <a:gd name="T19" fmla="*/ 15714 h 33910"/>
              <a:gd name="T20" fmla="*/ 168783 w 367665"/>
              <a:gd name="T21" fmla="*/ 11028 h 33910"/>
              <a:gd name="T22" fmla="*/ 184023 w 367665"/>
              <a:gd name="T23" fmla="*/ 18471 h 33910"/>
              <a:gd name="T24" fmla="*/ 199644 w 367665"/>
              <a:gd name="T25" fmla="*/ 29775 h 33910"/>
              <a:gd name="T26" fmla="*/ 214122 w 367665"/>
              <a:gd name="T27" fmla="*/ 22055 h 33910"/>
              <a:gd name="T28" fmla="*/ 229743 w 367665"/>
              <a:gd name="T29" fmla="*/ 22055 h 33910"/>
              <a:gd name="T30" fmla="*/ 245364 w 367665"/>
              <a:gd name="T31" fmla="*/ 8546 h 33910"/>
              <a:gd name="T32" fmla="*/ 260604 w 367665"/>
              <a:gd name="T33" fmla="*/ 16266 h 33910"/>
              <a:gd name="T34" fmla="*/ 275844 w 367665"/>
              <a:gd name="T35" fmla="*/ 16266 h 33910"/>
              <a:gd name="T36" fmla="*/ 291084 w 367665"/>
              <a:gd name="T37" fmla="*/ 9925 h 33910"/>
              <a:gd name="T38" fmla="*/ 321564 w 367665"/>
              <a:gd name="T39" fmla="*/ 9925 h 33910"/>
              <a:gd name="T40" fmla="*/ 336804 w 367665"/>
              <a:gd name="T41" fmla="*/ 23158 h 33910"/>
              <a:gd name="T42" fmla="*/ 351282 w 367665"/>
              <a:gd name="T43" fmla="*/ 18471 h 33910"/>
              <a:gd name="T44" fmla="*/ 367665 w 367665"/>
              <a:gd name="T45" fmla="*/ 0 h 33910"/>
              <a:gd name="T46" fmla="*/ 367665 w 367665"/>
              <a:gd name="T47" fmla="*/ 33910 h 33910"/>
              <a:gd name="T48" fmla="*/ 0 w 367665"/>
              <a:gd name="T49" fmla="*/ 33910 h 33910"/>
              <a:gd name="T50" fmla="*/ 381 w 367665"/>
              <a:gd name="T51" fmla="*/ 8001 h 339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67665"/>
              <a:gd name="T79" fmla="*/ 0 h 33910"/>
              <a:gd name="T80" fmla="*/ 367665 w 367665"/>
              <a:gd name="T81" fmla="*/ 33910 h 3391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lnTo>
                  <a:pt x="381" y="8001"/>
                </a:lnTo>
                <a:close/>
              </a:path>
            </a:pathLst>
          </a:custGeom>
          <a:solidFill>
            <a:srgbClr val="00CEF6">
              <a:alpha val="73332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Shape 371"/>
          <p:cNvSpPr/>
          <p:nvPr/>
        </p:nvSpPr>
        <p:spPr>
          <a:xfrm rot="8100000">
            <a:off x="1847850" y="4252913"/>
            <a:ext cx="122238" cy="122237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372"/>
          <p:cNvSpPr/>
          <p:nvPr/>
        </p:nvSpPr>
        <p:spPr>
          <a:xfrm rot="8100000">
            <a:off x="6038850" y="4537075"/>
            <a:ext cx="122238" cy="122238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373"/>
          <p:cNvSpPr/>
          <p:nvPr/>
        </p:nvSpPr>
        <p:spPr>
          <a:xfrm rot="8100000">
            <a:off x="7181850" y="4570413"/>
            <a:ext cx="122238" cy="122237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Shape 374"/>
          <p:cNvGrpSpPr>
            <a:grpSpLocks/>
          </p:cNvGrpSpPr>
          <p:nvPr/>
        </p:nvGrpSpPr>
        <p:grpSpPr bwMode="auto">
          <a:xfrm>
            <a:off x="-9525" y="4462463"/>
            <a:ext cx="9167813" cy="595312"/>
            <a:chOff x="-9525" y="4462475"/>
            <a:chExt cx="9167825" cy="595300"/>
          </a:xfrm>
        </p:grpSpPr>
        <p:sp>
          <p:nvSpPr>
            <p:cNvPr id="8" name="Shape 375"/>
            <p:cNvSpPr>
              <a:spLocks/>
            </p:cNvSpPr>
            <p:nvPr/>
          </p:nvSpPr>
          <p:spPr bwMode="auto">
            <a:xfrm>
              <a:off x="-9525" y="4581535"/>
              <a:ext cx="4205294" cy="476240"/>
            </a:xfrm>
            <a:custGeom>
              <a:avLst/>
              <a:gdLst>
                <a:gd name="T0" fmla="*/ 0 w 168212"/>
                <a:gd name="T1" fmla="*/ 1715 h 19050"/>
                <a:gd name="T2" fmla="*/ 15812 w 168212"/>
                <a:gd name="T3" fmla="*/ 16574 h 19050"/>
                <a:gd name="T4" fmla="*/ 31052 w 168212"/>
                <a:gd name="T5" fmla="*/ 16574 h 19050"/>
                <a:gd name="T6" fmla="*/ 46292 w 168212"/>
                <a:gd name="T7" fmla="*/ 14097 h 19050"/>
                <a:gd name="T8" fmla="*/ 61532 w 168212"/>
                <a:gd name="T9" fmla="*/ 19050 h 19050"/>
                <a:gd name="T10" fmla="*/ 76581 w 168212"/>
                <a:gd name="T11" fmla="*/ 11240 h 19050"/>
                <a:gd name="T12" fmla="*/ 92012 w 168212"/>
                <a:gd name="T13" fmla="*/ 11240 h 19050"/>
                <a:gd name="T14" fmla="*/ 106871 w 168212"/>
                <a:gd name="T15" fmla="*/ 0 h 19050"/>
                <a:gd name="T16" fmla="*/ 122111 w 168212"/>
                <a:gd name="T17" fmla="*/ 2667 h 19050"/>
                <a:gd name="T18" fmla="*/ 137541 w 168212"/>
                <a:gd name="T19" fmla="*/ 2667 h 19050"/>
                <a:gd name="T20" fmla="*/ 152972 w 168212"/>
                <a:gd name="T21" fmla="*/ 16002 h 19050"/>
                <a:gd name="T22" fmla="*/ 168212 w 168212"/>
                <a:gd name="T23" fmla="*/ 16002 h 190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8212"/>
                <a:gd name="T37" fmla="*/ 0 h 19050"/>
                <a:gd name="T38" fmla="*/ 168212 w 168212"/>
                <a:gd name="T39" fmla="*/ 19050 h 190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Shape 376"/>
            <p:cNvSpPr>
              <a:spLocks/>
            </p:cNvSpPr>
            <p:nvPr/>
          </p:nvSpPr>
          <p:spPr bwMode="auto">
            <a:xfrm>
              <a:off x="4195769" y="4462475"/>
              <a:ext cx="3424241" cy="590538"/>
            </a:xfrm>
            <a:custGeom>
              <a:avLst/>
              <a:gdLst>
                <a:gd name="T0" fmla="*/ 0 w 136969"/>
                <a:gd name="T1" fmla="*/ 20955 h 23622"/>
                <a:gd name="T2" fmla="*/ 15049 w 136969"/>
                <a:gd name="T3" fmla="*/ 9144 h 23622"/>
                <a:gd name="T4" fmla="*/ 30480 w 136969"/>
                <a:gd name="T5" fmla="*/ 4381 h 23622"/>
                <a:gd name="T6" fmla="*/ 45720 w 136969"/>
                <a:gd name="T7" fmla="*/ 13716 h 23622"/>
                <a:gd name="T8" fmla="*/ 60769 w 136969"/>
                <a:gd name="T9" fmla="*/ 13716 h 23622"/>
                <a:gd name="T10" fmla="*/ 76009 w 136969"/>
                <a:gd name="T11" fmla="*/ 16573 h 23622"/>
                <a:gd name="T12" fmla="*/ 91249 w 136969"/>
                <a:gd name="T13" fmla="*/ 11811 h 23622"/>
                <a:gd name="T14" fmla="*/ 106680 w 136969"/>
                <a:gd name="T15" fmla="*/ 23622 h 23622"/>
                <a:gd name="T16" fmla="*/ 122110 w 136969"/>
                <a:gd name="T17" fmla="*/ 23622 h 23622"/>
                <a:gd name="T18" fmla="*/ 136969 w 136969"/>
                <a:gd name="T19" fmla="*/ 0 h 236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6969"/>
                <a:gd name="T31" fmla="*/ 0 h 23622"/>
                <a:gd name="T32" fmla="*/ 136969 w 136969"/>
                <a:gd name="T33" fmla="*/ 23622 h 236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Shape 377"/>
            <p:cNvSpPr>
              <a:spLocks/>
            </p:cNvSpPr>
            <p:nvPr/>
          </p:nvSpPr>
          <p:spPr bwMode="auto">
            <a:xfrm>
              <a:off x="7624773" y="4472000"/>
              <a:ext cx="1533527" cy="414329"/>
            </a:xfrm>
            <a:custGeom>
              <a:avLst/>
              <a:gdLst>
                <a:gd name="T0" fmla="*/ 0 w 61341"/>
                <a:gd name="T1" fmla="*/ 0 h 16573"/>
                <a:gd name="T2" fmla="*/ 15049 w 61341"/>
                <a:gd name="T3" fmla="*/ 4762 h 16573"/>
                <a:gd name="T4" fmla="*/ 30670 w 61341"/>
                <a:gd name="T5" fmla="*/ 4762 h 16573"/>
                <a:gd name="T6" fmla="*/ 45910 w 61341"/>
                <a:gd name="T7" fmla="*/ 4762 h 16573"/>
                <a:gd name="T8" fmla="*/ 61341 w 61341"/>
                <a:gd name="T9" fmla="*/ 16573 h 16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341"/>
                <a:gd name="T16" fmla="*/ 0 h 16573"/>
                <a:gd name="T17" fmla="*/ 61341 w 61341"/>
                <a:gd name="T18" fmla="*/ 16573 h 165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grpSp>
        <p:nvGrpSpPr>
          <p:cNvPr id="11" name="Shape 378"/>
          <p:cNvGrpSpPr>
            <a:grpSpLocks/>
          </p:cNvGrpSpPr>
          <p:nvPr/>
        </p:nvGrpSpPr>
        <p:grpSpPr bwMode="auto">
          <a:xfrm>
            <a:off x="-42863" y="4443413"/>
            <a:ext cx="9229726" cy="642937"/>
            <a:chOff x="-42837" y="4443488"/>
            <a:chExt cx="9229575" cy="642787"/>
          </a:xfrm>
        </p:grpSpPr>
        <p:sp>
          <p:nvSpPr>
            <p:cNvPr id="12" name="Shape 379"/>
            <p:cNvSpPr>
              <a:spLocks noChangeArrowheads="1"/>
            </p:cNvSpPr>
            <p:nvPr/>
          </p:nvSpPr>
          <p:spPr bwMode="auto">
            <a:xfrm>
              <a:off x="1114432" y="490058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3" name="Shape 380"/>
            <p:cNvSpPr>
              <a:spLocks noChangeArrowheads="1"/>
            </p:cNvSpPr>
            <p:nvPr/>
          </p:nvSpPr>
          <p:spPr bwMode="auto">
            <a:xfrm>
              <a:off x="1495426" y="5029138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4" name="Shape 381"/>
            <p:cNvSpPr>
              <a:spLocks noChangeArrowheads="1"/>
            </p:cNvSpPr>
            <p:nvPr/>
          </p:nvSpPr>
          <p:spPr bwMode="auto">
            <a:xfrm>
              <a:off x="733438" y="4972002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5" name="Shape 382"/>
            <p:cNvSpPr>
              <a:spLocks noChangeArrowheads="1"/>
            </p:cNvSpPr>
            <p:nvPr/>
          </p:nvSpPr>
          <p:spPr bwMode="auto">
            <a:xfrm>
              <a:off x="352445" y="4962479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6" name="Shape 383"/>
            <p:cNvSpPr>
              <a:spLocks noChangeArrowheads="1"/>
            </p:cNvSpPr>
            <p:nvPr/>
          </p:nvSpPr>
          <p:spPr bwMode="auto">
            <a:xfrm>
              <a:off x="-42837" y="4605375"/>
              <a:ext cx="57150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7" name="Shape 384"/>
            <p:cNvSpPr>
              <a:spLocks noChangeArrowheads="1"/>
            </p:cNvSpPr>
            <p:nvPr/>
          </p:nvSpPr>
          <p:spPr bwMode="auto">
            <a:xfrm>
              <a:off x="1876420" y="4833922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8" name="Shape 385"/>
            <p:cNvSpPr>
              <a:spLocks noChangeArrowheads="1"/>
            </p:cNvSpPr>
            <p:nvPr/>
          </p:nvSpPr>
          <p:spPr bwMode="auto">
            <a:xfrm>
              <a:off x="2257413" y="4829160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19" name="Shape 386"/>
            <p:cNvSpPr>
              <a:spLocks noChangeArrowheads="1"/>
            </p:cNvSpPr>
            <p:nvPr/>
          </p:nvSpPr>
          <p:spPr bwMode="auto">
            <a:xfrm>
              <a:off x="2638407" y="4548239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0" name="Shape 387"/>
            <p:cNvSpPr>
              <a:spLocks noChangeArrowheads="1"/>
            </p:cNvSpPr>
            <p:nvPr/>
          </p:nvSpPr>
          <p:spPr bwMode="auto">
            <a:xfrm>
              <a:off x="3019401" y="4614898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1" name="Shape 388"/>
            <p:cNvSpPr>
              <a:spLocks noChangeArrowheads="1"/>
            </p:cNvSpPr>
            <p:nvPr/>
          </p:nvSpPr>
          <p:spPr bwMode="auto">
            <a:xfrm>
              <a:off x="3400395" y="4614898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2" name="Shape 389"/>
            <p:cNvSpPr>
              <a:spLocks noChangeArrowheads="1"/>
            </p:cNvSpPr>
            <p:nvPr/>
          </p:nvSpPr>
          <p:spPr bwMode="auto">
            <a:xfrm>
              <a:off x="3781388" y="4948195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3" name="Shape 390"/>
            <p:cNvSpPr>
              <a:spLocks noChangeArrowheads="1"/>
            </p:cNvSpPr>
            <p:nvPr/>
          </p:nvSpPr>
          <p:spPr bwMode="auto">
            <a:xfrm>
              <a:off x="4162382" y="4948195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4" name="Shape 391"/>
            <p:cNvSpPr>
              <a:spLocks noChangeArrowheads="1"/>
            </p:cNvSpPr>
            <p:nvPr/>
          </p:nvSpPr>
          <p:spPr bwMode="auto">
            <a:xfrm>
              <a:off x="4543376" y="4667273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5" name="Shape 392"/>
            <p:cNvSpPr>
              <a:spLocks noChangeArrowheads="1"/>
            </p:cNvSpPr>
            <p:nvPr/>
          </p:nvSpPr>
          <p:spPr bwMode="auto">
            <a:xfrm>
              <a:off x="4924370" y="4543477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6" name="Shape 393"/>
            <p:cNvSpPr>
              <a:spLocks noChangeArrowheads="1"/>
            </p:cNvSpPr>
            <p:nvPr/>
          </p:nvSpPr>
          <p:spPr bwMode="auto">
            <a:xfrm>
              <a:off x="5305364" y="4772023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7" name="Shape 394"/>
            <p:cNvSpPr>
              <a:spLocks noChangeArrowheads="1"/>
            </p:cNvSpPr>
            <p:nvPr/>
          </p:nvSpPr>
          <p:spPr bwMode="auto">
            <a:xfrm>
              <a:off x="5686357" y="4772023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8" name="Shape 395"/>
            <p:cNvSpPr>
              <a:spLocks noChangeArrowheads="1"/>
            </p:cNvSpPr>
            <p:nvPr/>
          </p:nvSpPr>
          <p:spPr bwMode="auto">
            <a:xfrm>
              <a:off x="6067351" y="4848206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29" name="Shape 396"/>
            <p:cNvSpPr>
              <a:spLocks noChangeArrowheads="1"/>
            </p:cNvSpPr>
            <p:nvPr/>
          </p:nvSpPr>
          <p:spPr bwMode="auto">
            <a:xfrm>
              <a:off x="6448345" y="472917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0" name="Shape 397"/>
            <p:cNvSpPr>
              <a:spLocks noChangeArrowheads="1"/>
            </p:cNvSpPr>
            <p:nvPr/>
          </p:nvSpPr>
          <p:spPr bwMode="auto">
            <a:xfrm>
              <a:off x="6829339" y="5024377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1" name="Shape 398"/>
            <p:cNvSpPr>
              <a:spLocks noChangeArrowheads="1"/>
            </p:cNvSpPr>
            <p:nvPr/>
          </p:nvSpPr>
          <p:spPr bwMode="auto">
            <a:xfrm>
              <a:off x="7210332" y="5024377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2" name="Shape 399"/>
            <p:cNvSpPr>
              <a:spLocks noChangeArrowheads="1"/>
            </p:cNvSpPr>
            <p:nvPr/>
          </p:nvSpPr>
          <p:spPr bwMode="auto">
            <a:xfrm>
              <a:off x="7591326" y="4443488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3" name="Shape 400"/>
            <p:cNvSpPr>
              <a:spLocks noChangeArrowheads="1"/>
            </p:cNvSpPr>
            <p:nvPr/>
          </p:nvSpPr>
          <p:spPr bwMode="auto">
            <a:xfrm>
              <a:off x="7972320" y="455776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4" name="Shape 401"/>
            <p:cNvSpPr>
              <a:spLocks noChangeArrowheads="1"/>
            </p:cNvSpPr>
            <p:nvPr/>
          </p:nvSpPr>
          <p:spPr bwMode="auto">
            <a:xfrm>
              <a:off x="8353314" y="455776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5" name="Shape 402"/>
            <p:cNvSpPr>
              <a:spLocks noChangeArrowheads="1"/>
            </p:cNvSpPr>
            <p:nvPr/>
          </p:nvSpPr>
          <p:spPr bwMode="auto">
            <a:xfrm>
              <a:off x="8734307" y="455776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  <p:sp>
          <p:nvSpPr>
            <p:cNvPr id="36" name="Shape 403"/>
            <p:cNvSpPr>
              <a:spLocks noChangeArrowheads="1"/>
            </p:cNvSpPr>
            <p:nvPr/>
          </p:nvSpPr>
          <p:spPr bwMode="auto">
            <a:xfrm>
              <a:off x="9129589" y="4867251"/>
              <a:ext cx="57149" cy="57137"/>
            </a:xfrm>
            <a:prstGeom prst="ellipse">
              <a:avLst/>
            </a:prstGeom>
            <a:solidFill>
              <a:srgbClr val="3C78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defRPr/>
              </a:pPr>
              <a:endParaRPr lang="th-TH"/>
            </a:p>
          </p:txBody>
        </p:sp>
      </p:grpSp>
      <p:sp>
        <p:nvSpPr>
          <p:cNvPr id="37" name="Shape 404"/>
          <p:cNvSpPr>
            <a:spLocks noChangeArrowheads="1"/>
          </p:cNvSpPr>
          <p:nvPr/>
        </p:nvSpPr>
        <p:spPr bwMode="auto">
          <a:xfrm>
            <a:off x="2990850" y="4586288"/>
            <a:ext cx="114300" cy="114300"/>
          </a:xfrm>
          <a:prstGeom prst="ellipse">
            <a:avLst/>
          </a:prstGeom>
          <a:noFill/>
          <a:ln w="9525">
            <a:solidFill>
              <a:srgbClr val="3C78D8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th-TH"/>
          </a:p>
        </p:txBody>
      </p:sp>
      <p:sp>
        <p:nvSpPr>
          <p:cNvPr id="38" name="Shape 405"/>
          <p:cNvSpPr>
            <a:spLocks noChangeArrowheads="1"/>
          </p:cNvSpPr>
          <p:nvPr/>
        </p:nvSpPr>
        <p:spPr bwMode="auto">
          <a:xfrm>
            <a:off x="1085850" y="4872038"/>
            <a:ext cx="114300" cy="114300"/>
          </a:xfrm>
          <a:prstGeom prst="ellipse">
            <a:avLst/>
          </a:prstGeom>
          <a:noFill/>
          <a:ln w="9525">
            <a:solidFill>
              <a:srgbClr val="3C78D8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th-TH"/>
          </a:p>
        </p:txBody>
      </p:sp>
      <p:sp>
        <p:nvSpPr>
          <p:cNvPr id="39" name="Shape 406"/>
          <p:cNvSpPr>
            <a:spLocks noChangeArrowheads="1"/>
          </p:cNvSpPr>
          <p:nvPr/>
        </p:nvSpPr>
        <p:spPr bwMode="auto">
          <a:xfrm>
            <a:off x="4895850" y="4516438"/>
            <a:ext cx="114300" cy="114300"/>
          </a:xfrm>
          <a:prstGeom prst="ellipse">
            <a:avLst/>
          </a:prstGeom>
          <a:noFill/>
          <a:ln w="9525">
            <a:solidFill>
              <a:srgbClr val="3C78D8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th-TH"/>
          </a:p>
        </p:txBody>
      </p:sp>
      <p:sp>
        <p:nvSpPr>
          <p:cNvPr id="40" name="Shape 407"/>
          <p:cNvSpPr/>
          <p:nvPr/>
        </p:nvSpPr>
        <p:spPr>
          <a:xfrm rot="8100000">
            <a:off x="8699500" y="4329113"/>
            <a:ext cx="123825" cy="122237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Shape 6"/>
          <p:cNvGrpSpPr>
            <a:grpSpLocks/>
          </p:cNvGrpSpPr>
          <p:nvPr/>
        </p:nvGrpSpPr>
        <p:grpSpPr bwMode="auto">
          <a:xfrm>
            <a:off x="381000" y="0"/>
            <a:ext cx="8382000" cy="5162550"/>
            <a:chOff x="381000" y="-18750"/>
            <a:chExt cx="8382000" cy="5181000"/>
          </a:xfrm>
        </p:grpSpPr>
        <p:cxnSp>
          <p:nvCxnSpPr>
            <p:cNvPr id="2053" name="Shape 7"/>
            <p:cNvCxnSpPr>
              <a:cxnSpLocks noChangeShapeType="1"/>
            </p:cNvCxnSpPr>
            <p:nvPr/>
          </p:nvCxnSpPr>
          <p:spPr bwMode="auto"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2054" name="Shape 8"/>
            <p:cNvCxnSpPr>
              <a:cxnSpLocks noChangeShapeType="1"/>
            </p:cNvCxnSpPr>
            <p:nvPr/>
          </p:nvCxnSpPr>
          <p:spPr bwMode="auto"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2055" name="Shape 9"/>
            <p:cNvCxnSpPr>
              <a:cxnSpLocks noChangeShapeType="1"/>
            </p:cNvCxnSpPr>
            <p:nvPr/>
          </p:nvCxnSpPr>
          <p:spPr bwMode="auto"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2056" name="Shape 10"/>
            <p:cNvCxnSpPr>
              <a:cxnSpLocks noChangeShapeType="1"/>
            </p:cNvCxnSpPr>
            <p:nvPr/>
          </p:nvCxnSpPr>
          <p:spPr bwMode="auto"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2057" name="Shape 11"/>
            <p:cNvCxnSpPr>
              <a:cxnSpLocks noChangeShapeType="1"/>
            </p:cNvCxnSpPr>
            <p:nvPr/>
          </p:nvCxnSpPr>
          <p:spPr bwMode="auto"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2058" name="Shape 12"/>
            <p:cNvCxnSpPr>
              <a:cxnSpLocks noChangeShapeType="1"/>
            </p:cNvCxnSpPr>
            <p:nvPr/>
          </p:nvCxnSpPr>
          <p:spPr bwMode="auto"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2059" name="Shape 13"/>
            <p:cNvCxnSpPr>
              <a:cxnSpLocks noChangeShapeType="1"/>
            </p:cNvCxnSpPr>
            <p:nvPr/>
          </p:nvCxnSpPr>
          <p:spPr bwMode="auto"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2060" name="Shape 14"/>
            <p:cNvCxnSpPr>
              <a:cxnSpLocks noChangeShapeType="1"/>
            </p:cNvCxnSpPr>
            <p:nvPr/>
          </p:nvCxnSpPr>
          <p:spPr bwMode="auto"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2061" name="Shape 15"/>
            <p:cNvCxnSpPr>
              <a:cxnSpLocks noChangeShapeType="1"/>
            </p:cNvCxnSpPr>
            <p:nvPr/>
          </p:nvCxnSpPr>
          <p:spPr bwMode="auto"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2062" name="Shape 16"/>
            <p:cNvCxnSpPr>
              <a:cxnSpLocks noChangeShapeType="1"/>
            </p:cNvCxnSpPr>
            <p:nvPr/>
          </p:nvCxnSpPr>
          <p:spPr bwMode="auto"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2063" name="Shape 17"/>
            <p:cNvCxnSpPr>
              <a:cxnSpLocks noChangeShapeType="1"/>
            </p:cNvCxnSpPr>
            <p:nvPr/>
          </p:nvCxnSpPr>
          <p:spPr bwMode="auto"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2064" name="Shape 18"/>
            <p:cNvCxnSpPr>
              <a:cxnSpLocks noChangeShapeType="1"/>
            </p:cNvCxnSpPr>
            <p:nvPr/>
          </p:nvCxnSpPr>
          <p:spPr bwMode="auto"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65" name="Shape 19"/>
            <p:cNvCxnSpPr>
              <a:cxnSpLocks noChangeShapeType="1"/>
            </p:cNvCxnSpPr>
            <p:nvPr/>
          </p:nvCxnSpPr>
          <p:spPr bwMode="auto"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66" name="Shape 20"/>
            <p:cNvCxnSpPr>
              <a:cxnSpLocks noChangeShapeType="1"/>
            </p:cNvCxnSpPr>
            <p:nvPr/>
          </p:nvCxnSpPr>
          <p:spPr bwMode="auto"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67" name="Shape 21"/>
            <p:cNvCxnSpPr>
              <a:cxnSpLocks noChangeShapeType="1"/>
            </p:cNvCxnSpPr>
            <p:nvPr/>
          </p:nvCxnSpPr>
          <p:spPr bwMode="auto"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68" name="Shape 22"/>
            <p:cNvCxnSpPr>
              <a:cxnSpLocks noChangeShapeType="1"/>
            </p:cNvCxnSpPr>
            <p:nvPr/>
          </p:nvCxnSpPr>
          <p:spPr bwMode="auto"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69" name="Shape 23"/>
            <p:cNvCxnSpPr>
              <a:cxnSpLocks noChangeShapeType="1"/>
            </p:cNvCxnSpPr>
            <p:nvPr/>
          </p:nvCxnSpPr>
          <p:spPr bwMode="auto"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70" name="Shape 24"/>
            <p:cNvCxnSpPr>
              <a:cxnSpLocks noChangeShapeType="1"/>
            </p:cNvCxnSpPr>
            <p:nvPr/>
          </p:nvCxnSpPr>
          <p:spPr bwMode="auto"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71" name="Shape 25"/>
            <p:cNvCxnSpPr>
              <a:cxnSpLocks noChangeShapeType="1"/>
            </p:cNvCxnSpPr>
            <p:nvPr/>
          </p:nvCxnSpPr>
          <p:spPr bwMode="auto"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72" name="Shape 26"/>
            <p:cNvCxnSpPr>
              <a:cxnSpLocks noChangeShapeType="1"/>
            </p:cNvCxnSpPr>
            <p:nvPr/>
          </p:nvCxnSpPr>
          <p:spPr bwMode="auto"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73" name="Shape 27"/>
            <p:cNvCxnSpPr>
              <a:cxnSpLocks noChangeShapeType="1"/>
            </p:cNvCxnSpPr>
            <p:nvPr/>
          </p:nvCxnSpPr>
          <p:spPr bwMode="auto"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74" name="Shape 28"/>
            <p:cNvCxnSpPr>
              <a:cxnSpLocks noChangeShapeType="1"/>
            </p:cNvCxnSpPr>
            <p:nvPr/>
          </p:nvCxnSpPr>
          <p:spPr bwMode="auto"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75" name="Shape 29"/>
            <p:cNvCxnSpPr>
              <a:cxnSpLocks noChangeShapeType="1"/>
            </p:cNvCxnSpPr>
            <p:nvPr/>
          </p:nvCxnSpPr>
          <p:spPr bwMode="auto"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2051" name="Shape 30"/>
          <p:cNvSpPr txBox="1">
            <a:spLocks noGrp="1"/>
          </p:cNvSpPr>
          <p:nvPr>
            <p:ph type="title"/>
          </p:nvPr>
        </p:nvSpPr>
        <p:spPr bwMode="auto">
          <a:xfrm>
            <a:off x="1047750" y="633413"/>
            <a:ext cx="6996113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th-TH" smtClean="0">
              <a:sym typeface="Arial" pitchFamily="34" charset="0"/>
            </a:endParaRPr>
          </a:p>
        </p:txBody>
      </p:sp>
      <p:sp>
        <p:nvSpPr>
          <p:cNvPr id="2052" name="Shape 31"/>
          <p:cNvSpPr txBox="1">
            <a:spLocks noGrp="1"/>
          </p:cNvSpPr>
          <p:nvPr>
            <p:ph type="body" idx="1"/>
          </p:nvPr>
        </p:nvSpPr>
        <p:spPr bwMode="auto">
          <a:xfrm>
            <a:off x="1076325" y="1539875"/>
            <a:ext cx="6996113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th-TH" smtClean="0">
              <a:sym typeface="Arial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oleObject" Target="../embeddings/________Microsoft_Office_Excel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453"/>
          <p:cNvSpPr txBox="1">
            <a:spLocks noGrp="1"/>
          </p:cNvSpPr>
          <p:nvPr>
            <p:ph type="ctrTitle"/>
          </p:nvPr>
        </p:nvSpPr>
        <p:spPr>
          <a:xfrm>
            <a:off x="107950" y="2427288"/>
            <a:ext cx="8640763" cy="22320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Oswald"/>
              <a:buNone/>
            </a:pPr>
            <a:r>
              <a:rPr lang="th-TH" sz="4000" b="1" smtClean="0"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การเปรียบเทียบระดับน้ำตาลในเลือด</a:t>
            </a:r>
            <a:br>
              <a:rPr lang="th-TH" sz="4000" b="1" smtClean="0"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</a:br>
            <a:r>
              <a:rPr lang="th-TH" sz="4000" b="1" smtClean="0"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ระหว่างการตรวจด้วยเครื่องตรวจน้ำตาลปลายนิ้ว</a:t>
            </a:r>
            <a:br>
              <a:rPr lang="th-TH" sz="4000" b="1" smtClean="0"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</a:br>
            <a:r>
              <a:rPr lang="th-TH" sz="4000" b="1" smtClean="0"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กับการตรวจด้วยเครื่องวิเคราะห์อัตโนมัติในห้องปฏิบัติการ </a:t>
            </a:r>
          </a:p>
        </p:txBody>
      </p:sp>
      <p:pic>
        <p:nvPicPr>
          <p:cNvPr id="7171" name="รูปภาพ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2700"/>
            <a:ext cx="16922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>
            <a:spLocks noChangeArrowheads="1"/>
          </p:cNvSpPr>
          <p:nvPr/>
        </p:nvSpPr>
        <p:spPr bwMode="auto">
          <a:xfrm>
            <a:off x="1531938" y="742950"/>
            <a:ext cx="4792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200" b="1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   การทดสอบ </a:t>
            </a:r>
            <a:r>
              <a:rPr lang="en-US" sz="3200" b="1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intra - assay precision</a:t>
            </a:r>
            <a:endParaRPr lang="th-TH" sz="3200">
              <a:ea typeface="Oswald"/>
              <a:cs typeface="TH SarabunPSK" pitchFamily="34" charset="-34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0600" y="1504950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การตรวจวิเคราะห์ระดับน้ำตาลในสารควบคุมคุณภาพค่าปกติและ                 สารควบคุมคุณภาพค่าสูง จำนวนอย่างละ 20 ตัวอย่าง ภายใน 1 วัน </a:t>
            </a:r>
          </a:p>
        </p:txBody>
      </p:sp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1981200" y="2479675"/>
            <a:ext cx="47926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การทดสอบ </a:t>
            </a:r>
            <a:r>
              <a:rPr lang="en-US" sz="3200" b="1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inter - assay precision</a:t>
            </a:r>
            <a:endParaRPr lang="th-TH" sz="3200">
              <a:ea typeface="Oswald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1219200" y="3105150"/>
            <a:ext cx="662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การตรวจวิเคราะห์ระดับน้ำตาลในสารควบคุมคุณภาพค่าปกติและ                 สารควบคุมคุณภาพค่าสูงวันละ 1 ตัวอย่าง จำนวน 20  วัน </a:t>
            </a:r>
          </a:p>
        </p:txBody>
      </p:sp>
      <p:pic>
        <p:nvPicPr>
          <p:cNvPr id="16390" name="รูปภาพ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2700"/>
            <a:ext cx="14732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623"/>
          <p:cNvSpPr txBox="1">
            <a:spLocks noGrp="1"/>
          </p:cNvSpPr>
          <p:nvPr>
            <p:ph type="title"/>
          </p:nvPr>
        </p:nvSpPr>
        <p:spPr>
          <a:xfrm>
            <a:off x="1047750" y="633413"/>
            <a:ext cx="6996113" cy="7159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CEF6"/>
              </a:buClr>
              <a:buFont typeface="Oswald"/>
              <a:buNone/>
            </a:pPr>
            <a:r>
              <a:rPr lang="th-TH" sz="28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ผลการทดสอบ </a:t>
            </a:r>
            <a:r>
              <a:rPr lang="en-US" sz="28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intra - assay precision</a:t>
            </a:r>
            <a:endParaRPr lang="th-TH" sz="2800" b="1" smtClean="0">
              <a:solidFill>
                <a:srgbClr val="00CEF6"/>
              </a:solidFill>
              <a:latin typeface="TH SarabunPSK" pitchFamily="34" charset="-34"/>
              <a:ea typeface="Oswald"/>
              <a:cs typeface="TH SarabunPSK" pitchFamily="34" charset="-34"/>
              <a:sym typeface="Oswald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1476375" y="1352550"/>
          <a:ext cx="6096000" cy="2955925"/>
        </p:xfrm>
        <a:graphic>
          <a:graphicData uri="http://schemas.openxmlformats.org/drawingml/2006/table">
            <a:tbl>
              <a:tblPr firstRow="1" bandRow="1">
                <a:tableStyleId>{99D0EA7B-FD8B-4934-BD88-26662125CA0B}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572851">
                <a:tc>
                  <a:txBody>
                    <a:bodyPr/>
                    <a:lstStyle/>
                    <a:p>
                      <a:endParaRPr lang="th-TH" sz="1400" dirty="0"/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สารควบคุมคุณภาพค่าปกติ</a:t>
                      </a:r>
                      <a:endParaRPr lang="en-US" sz="2000" b="1" i="0" u="none" strike="noStrike" cap="none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Arial"/>
                        <a:cs typeface="TH SarabunPSK" pitchFamily="34" charset="-34"/>
                        <a:sym typeface="Arial"/>
                      </a:endParaRPr>
                    </a:p>
                  </a:txBody>
                  <a:tcPr marT="45716" marB="45716" anchor="ctr">
                    <a:solidFill>
                      <a:srgbClr val="00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สารควบคุมคุณภาพค่าสูง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6" marB="45716" anchor="ctr">
                    <a:solidFill>
                      <a:srgbClr val="00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67284">
                <a:tc>
                  <a:txBody>
                    <a:bodyPr/>
                    <a:lstStyle/>
                    <a:p>
                      <a:endParaRPr lang="th-TH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Cobas</a:t>
                      </a:r>
                      <a:r>
                        <a:rPr lang="en-US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 6000 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6" marB="4571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MEDISAFE FIT 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6" marB="4571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Cobas</a:t>
                      </a:r>
                      <a:r>
                        <a:rPr lang="en-US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 6000 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6" marB="4571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MEDISAFE FIT 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6" marB="45716">
                    <a:solidFill>
                      <a:srgbClr val="FFFF00"/>
                    </a:solidFill>
                  </a:tcPr>
                </a:tc>
              </a:tr>
              <a:tr h="1005760">
                <a:tc>
                  <a:txBody>
                    <a:bodyPr/>
                    <a:lstStyle/>
                    <a:p>
                      <a:pPr algn="ctr"/>
                      <a:endParaRPr lang="en-US" sz="2000" b="1" i="0" u="none" strike="noStrike" cap="none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Arial"/>
                        <a:cs typeface="TH SarabunPSK" pitchFamily="34" charset="-34"/>
                        <a:sym typeface="Arial"/>
                      </a:endParaRPr>
                    </a:p>
                    <a:p>
                      <a:pPr algn="ctr"/>
                      <a:r>
                        <a:rPr lang="th-TH" sz="2000" b="1" i="0" u="none" strike="noStrike" cap="none" dirty="0" err="1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SD</a:t>
                      </a:r>
                      <a:r>
                        <a:rPr lang="en-US" sz="2000" b="1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 (mg/</a:t>
                      </a:r>
                      <a:r>
                        <a:rPr lang="en-US" sz="2000" b="1" i="0" u="none" strike="noStrike" cap="none" dirty="0" err="1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dL</a:t>
                      </a:r>
                      <a:r>
                        <a:rPr lang="en-US" sz="2000" b="1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)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6" marB="45716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1.22</a:t>
                      </a:r>
                    </a:p>
                    <a:p>
                      <a:pPr algn="ctr"/>
                      <a:endParaRPr lang="th-TH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3.48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2.62</a:t>
                      </a:r>
                    </a:p>
                    <a:p>
                      <a:pPr algn="ctr"/>
                      <a:endParaRPr lang="th-TH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6.61</a:t>
                      </a:r>
                    </a:p>
                    <a:p>
                      <a:pPr algn="ctr"/>
                      <a:endParaRPr lang="th-TH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6" marB="45716" anchor="ctr"/>
                </a:tc>
              </a:tr>
              <a:tr h="1010030">
                <a:tc>
                  <a:txBody>
                    <a:bodyPr/>
                    <a:lstStyle/>
                    <a:p>
                      <a:pPr algn="ctr"/>
                      <a:endParaRPr lang="en-US" sz="2000" b="1" i="0" u="none" strike="noStrike" cap="none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Arial"/>
                        <a:cs typeface="TH SarabunPSK" pitchFamily="34" charset="-34"/>
                        <a:sym typeface="Arial"/>
                      </a:endParaRPr>
                    </a:p>
                    <a:p>
                      <a:pPr algn="ctr"/>
                      <a:r>
                        <a:rPr lang="th-TH" sz="2000" b="1" i="0" u="none" strike="noStrike" cap="none" dirty="0" err="1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CV</a:t>
                      </a:r>
                      <a:r>
                        <a:rPr lang="th-TH" sz="2000" b="1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 (</a:t>
                      </a:r>
                      <a:r>
                        <a:rPr lang="en-US" sz="2000" b="1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%)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6" marB="45716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1.17</a:t>
                      </a:r>
                      <a:endParaRPr lang="th-TH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2.56</a:t>
                      </a:r>
                      <a:endParaRPr lang="en-US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1.08</a:t>
                      </a:r>
                      <a:endParaRPr lang="th-TH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1.89</a:t>
                      </a:r>
                    </a:p>
                    <a:p>
                      <a:pPr algn="ctr"/>
                      <a:endParaRPr lang="th-TH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6" marB="45716" anchor="ctr"/>
                </a:tc>
              </a:tr>
            </a:tbl>
          </a:graphicData>
        </a:graphic>
      </p:graphicFrame>
      <p:pic>
        <p:nvPicPr>
          <p:cNvPr id="17441" name="รูปภาพ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2700"/>
            <a:ext cx="14732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ชื่อเรื่อง 1"/>
          <p:cNvSpPr txBox="1">
            <a:spLocks noGrp="1"/>
          </p:cNvSpPr>
          <p:nvPr>
            <p:ph type="title"/>
          </p:nvPr>
        </p:nvSpPr>
        <p:spPr>
          <a:xfrm>
            <a:off x="1047750" y="633413"/>
            <a:ext cx="6996113" cy="7159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CEF6"/>
              </a:buClr>
              <a:buFont typeface="Oswald"/>
              <a:buNone/>
            </a:pPr>
            <a:r>
              <a:rPr lang="th-TH" sz="28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ผลการทดสอบ </a:t>
            </a:r>
            <a:r>
              <a:rPr lang="en-US" sz="28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inter - assay precision</a:t>
            </a:r>
            <a:endParaRPr lang="th-TH" sz="2800" b="1" smtClean="0">
              <a:solidFill>
                <a:srgbClr val="00CEF6"/>
              </a:solidFill>
              <a:latin typeface="TH SarabunPSK" pitchFamily="34" charset="-34"/>
              <a:ea typeface="Oswald"/>
              <a:cs typeface="TH SarabunPSK" pitchFamily="34" charset="-34"/>
              <a:sym typeface="Oswald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1476375" y="1428750"/>
          <a:ext cx="6067425" cy="2835275"/>
        </p:xfrm>
        <a:graphic>
          <a:graphicData uri="http://schemas.openxmlformats.org/drawingml/2006/table">
            <a:tbl>
              <a:tblPr firstRow="1" bandRow="1">
                <a:tableStyleId>{99D0EA7B-FD8B-4934-BD88-26662125CA0B}</a:tableStyleId>
              </a:tblPr>
              <a:tblGrid>
                <a:gridCol w="1213485"/>
                <a:gridCol w="1213485"/>
                <a:gridCol w="1213485"/>
                <a:gridCol w="1213485"/>
                <a:gridCol w="1213485"/>
              </a:tblGrid>
              <a:tr h="457303">
                <a:tc>
                  <a:txBody>
                    <a:bodyPr/>
                    <a:lstStyle/>
                    <a:p>
                      <a:endParaRPr lang="th-TH" sz="1400" dirty="0"/>
                    </a:p>
                  </a:txBody>
                  <a:tcPr marT="45730" marB="4573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สารควบคุมคุณภาพค่าปกติ</a:t>
                      </a:r>
                      <a:endParaRPr lang="en-US" sz="2000" b="1" i="0" u="none" strike="noStrike" cap="none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Arial"/>
                        <a:cs typeface="TH SarabunPSK" pitchFamily="34" charset="-34"/>
                        <a:sym typeface="Arial"/>
                      </a:endParaRPr>
                    </a:p>
                  </a:txBody>
                  <a:tcPr marT="45730" marB="45730" anchor="ctr">
                    <a:solidFill>
                      <a:srgbClr val="00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สารควบคุมคุณภาพค่าสูง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 anchor="ctr">
                    <a:solidFill>
                      <a:srgbClr val="00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65842">
                <a:tc>
                  <a:txBody>
                    <a:bodyPr/>
                    <a:lstStyle/>
                    <a:p>
                      <a:endParaRPr lang="th-TH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Cobas</a:t>
                      </a:r>
                      <a:r>
                        <a:rPr lang="en-US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 6000 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MEDISAFE FIT 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Cobas</a:t>
                      </a:r>
                      <a:r>
                        <a:rPr lang="en-US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 6000 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MEDISAFE FIT 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>
                    <a:solidFill>
                      <a:srgbClr val="FFFF00"/>
                    </a:solidFill>
                  </a:tcPr>
                </a:tc>
              </a:tr>
              <a:tr h="1006065"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/>
                      <a:r>
                        <a:rPr lang="th-TH" sz="2000" b="1" i="0" u="none" strike="noStrike" cap="none" dirty="0" err="1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SD</a:t>
                      </a:r>
                      <a:r>
                        <a:rPr lang="en-US" sz="2000" b="1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 (mg/</a:t>
                      </a:r>
                      <a:r>
                        <a:rPr lang="en-US" sz="2000" b="1" i="0" u="none" strike="noStrike" cap="none" dirty="0" err="1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dL</a:t>
                      </a:r>
                      <a:r>
                        <a:rPr lang="en-US" sz="18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)</a:t>
                      </a:r>
                      <a:endParaRPr lang="th-TH" sz="18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0.91</a:t>
                      </a:r>
                    </a:p>
                    <a:p>
                      <a:pPr algn="ctr"/>
                      <a:endParaRPr lang="th-TH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4.8</a:t>
                      </a:r>
                      <a:endParaRPr lang="en-US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2.11</a:t>
                      </a:r>
                      <a:endParaRPr lang="th-TH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6.39</a:t>
                      </a:r>
                      <a:endParaRPr lang="th-TH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 anchor="ctr"/>
                </a:tc>
              </a:tr>
              <a:tr h="1006065"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/>
                      <a:r>
                        <a:rPr lang="th-TH" sz="2000" b="1" i="0" u="none" strike="noStrike" cap="none" dirty="0" err="1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CV</a:t>
                      </a:r>
                      <a:r>
                        <a:rPr lang="th-TH" sz="2000" b="1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 (</a:t>
                      </a:r>
                      <a:r>
                        <a:rPr lang="en-US" sz="2000" b="1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Arial"/>
                          <a:cs typeface="TH SarabunPSK" pitchFamily="34" charset="-34"/>
                          <a:sym typeface="Arial"/>
                        </a:rPr>
                        <a:t>%)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0.85</a:t>
                      </a:r>
                      <a:endParaRPr lang="th-TH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3.56</a:t>
                      </a:r>
                      <a:endParaRPr lang="en-US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0.87</a:t>
                      </a:r>
                      <a:endParaRPr lang="th-TH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1.81</a:t>
                      </a:r>
                    </a:p>
                    <a:p>
                      <a:pPr algn="ctr"/>
                      <a:endParaRPr lang="th-TH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 anchor="ctr"/>
                </a:tc>
              </a:tr>
            </a:tbl>
          </a:graphicData>
        </a:graphic>
      </p:graphicFrame>
      <p:pic>
        <p:nvPicPr>
          <p:cNvPr id="184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123825"/>
            <a:ext cx="1804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รูปภาพ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7738" y="12700"/>
            <a:ext cx="1414462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533400" y="987425"/>
            <a:ext cx="767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sz="2000" b="1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  ความสัมพันธ์ของการตรวจระดับน้ำตาลในเลือดระหว่างเครื่อง  </a:t>
            </a:r>
            <a:r>
              <a:rPr lang="en-US" sz="2000" b="1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MEDISAFE  FIT </a:t>
            </a:r>
            <a:r>
              <a:rPr lang="th-TH" sz="2000" b="1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และ เครื่อง </a:t>
            </a:r>
            <a:r>
              <a:rPr lang="en-US" sz="2000" b="1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Cobas 6000</a:t>
            </a:r>
            <a:r>
              <a:rPr lang="th-TH" sz="2000" b="1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2000" b="1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9459" name="แผนภูมิ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1763" y="1414463"/>
            <a:ext cx="58039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รูปภาพ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0038" y="15875"/>
            <a:ext cx="12239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 534"/>
          <p:cNvSpPr txBox="1">
            <a:spLocks noGrp="1"/>
          </p:cNvSpPr>
          <p:nvPr>
            <p:ph type="title"/>
          </p:nvPr>
        </p:nvSpPr>
        <p:spPr>
          <a:xfrm>
            <a:off x="323850" y="984250"/>
            <a:ext cx="8424863" cy="434975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  <a:buClr>
                <a:srgbClr val="00CEF6"/>
              </a:buClr>
              <a:buFont typeface="Oswald"/>
              <a:buNone/>
            </a:pPr>
            <a:r>
              <a:rPr lang="th-TH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แสดงระดับน้ำตาลในเลือดจากเครื่อง </a:t>
            </a:r>
            <a:r>
              <a:rPr lang="en-US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MEDISAFE FIT </a:t>
            </a:r>
            <a:r>
              <a:rPr lang="th-TH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ที่มีความคลาดเคลื่อนจากเครื่อง</a:t>
            </a:r>
            <a:r>
              <a:rPr lang="en-US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 Cobas 6000</a:t>
            </a:r>
            <a:r>
              <a:rPr lang="en-US" sz="1600" b="1" smtClean="0">
                <a:solidFill>
                  <a:srgbClr val="00CEF6"/>
                </a:solidFill>
                <a:latin typeface="Oswald"/>
                <a:ea typeface="Oswald"/>
                <a:cs typeface="TH SarabunPSK" pitchFamily="34" charset="-34"/>
                <a:sym typeface="Oswald"/>
              </a:rPr>
              <a:t/>
            </a:r>
            <a:br>
              <a:rPr lang="en-US" sz="1600" b="1" smtClean="0">
                <a:solidFill>
                  <a:srgbClr val="00CEF6"/>
                </a:solidFill>
                <a:latin typeface="Oswald"/>
                <a:ea typeface="Oswald"/>
                <a:cs typeface="TH SarabunPSK" pitchFamily="34" charset="-34"/>
                <a:sym typeface="Oswald"/>
              </a:rPr>
            </a:br>
            <a:endParaRPr lang="th-TH" sz="1600" b="1" smtClean="0">
              <a:solidFill>
                <a:srgbClr val="00CEF6"/>
              </a:solidFill>
              <a:latin typeface="Oswald"/>
              <a:ea typeface="Oswald"/>
              <a:cs typeface="TH SarabunPSK" pitchFamily="34" charset="-34"/>
              <a:sym typeface="Oswald"/>
            </a:endParaRPr>
          </a:p>
        </p:txBody>
      </p:sp>
      <p:sp>
        <p:nvSpPr>
          <p:cNvPr id="1028" name="Shape 540"/>
          <p:cNvSpPr>
            <a:spLocks/>
          </p:cNvSpPr>
          <p:nvPr/>
        </p:nvSpPr>
        <p:spPr bwMode="auto">
          <a:xfrm>
            <a:off x="3484563" y="1566863"/>
            <a:ext cx="930275" cy="549275"/>
          </a:xfrm>
          <a:custGeom>
            <a:avLst/>
            <a:gdLst>
              <a:gd name="T0" fmla="*/ 2147483647 w 22274"/>
              <a:gd name="T1" fmla="*/ 2147483647 h 13141"/>
              <a:gd name="T2" fmla="*/ 2147483647 w 22274"/>
              <a:gd name="T3" fmla="*/ 2147483647 h 13141"/>
              <a:gd name="T4" fmla="*/ 2147483647 w 22274"/>
              <a:gd name="T5" fmla="*/ 2147483647 h 13141"/>
              <a:gd name="T6" fmla="*/ 2147483647 w 22274"/>
              <a:gd name="T7" fmla="*/ 2147483647 h 13141"/>
              <a:gd name="T8" fmla="*/ 2147483647 w 22274"/>
              <a:gd name="T9" fmla="*/ 2147483647 h 13141"/>
              <a:gd name="T10" fmla="*/ 2147483647 w 22274"/>
              <a:gd name="T11" fmla="*/ 2147483647 h 13141"/>
              <a:gd name="T12" fmla="*/ 2147483647 w 22274"/>
              <a:gd name="T13" fmla="*/ 2147483647 h 13141"/>
              <a:gd name="T14" fmla="*/ 2147483647 w 22274"/>
              <a:gd name="T15" fmla="*/ 2147483647 h 13141"/>
              <a:gd name="T16" fmla="*/ 2147483647 w 22274"/>
              <a:gd name="T17" fmla="*/ 2147483647 h 13141"/>
              <a:gd name="T18" fmla="*/ 2147483647 w 22274"/>
              <a:gd name="T19" fmla="*/ 2147483647 h 13141"/>
              <a:gd name="T20" fmla="*/ 2147483647 w 22274"/>
              <a:gd name="T21" fmla="*/ 2147483647 h 13141"/>
              <a:gd name="T22" fmla="*/ 2147483647 w 22274"/>
              <a:gd name="T23" fmla="*/ 2147483647 h 13141"/>
              <a:gd name="T24" fmla="*/ 2147483647 w 22274"/>
              <a:gd name="T25" fmla="*/ 2147483647 h 13141"/>
              <a:gd name="T26" fmla="*/ 2147483647 w 22274"/>
              <a:gd name="T27" fmla="*/ 2147483647 h 13141"/>
              <a:gd name="T28" fmla="*/ 2147483647 w 22274"/>
              <a:gd name="T29" fmla="*/ 2147483647 h 13141"/>
              <a:gd name="T30" fmla="*/ 2147483647 w 22274"/>
              <a:gd name="T31" fmla="*/ 2147483647 h 13141"/>
              <a:gd name="T32" fmla="*/ 2147483647 w 22274"/>
              <a:gd name="T33" fmla="*/ 2147483647 h 13141"/>
              <a:gd name="T34" fmla="*/ 2147483647 w 22274"/>
              <a:gd name="T35" fmla="*/ 2147483647 h 13141"/>
              <a:gd name="T36" fmla="*/ 2147483647 w 22274"/>
              <a:gd name="T37" fmla="*/ 2147483647 h 13141"/>
              <a:gd name="T38" fmla="*/ 2147483647 w 22274"/>
              <a:gd name="T39" fmla="*/ 2147483647 h 13141"/>
              <a:gd name="T40" fmla="*/ 2147483647 w 22274"/>
              <a:gd name="T41" fmla="*/ 2147483647 h 13141"/>
              <a:gd name="T42" fmla="*/ 2147483647 w 22274"/>
              <a:gd name="T43" fmla="*/ 2147483647 h 13141"/>
              <a:gd name="T44" fmla="*/ 2147483647 w 22274"/>
              <a:gd name="T45" fmla="*/ 2147483647 h 13141"/>
              <a:gd name="T46" fmla="*/ 2147483647 w 22274"/>
              <a:gd name="T47" fmla="*/ 2147483647 h 13141"/>
              <a:gd name="T48" fmla="*/ 2147483647 w 22274"/>
              <a:gd name="T49" fmla="*/ 2147483647 h 13141"/>
              <a:gd name="T50" fmla="*/ 2147483647 w 22274"/>
              <a:gd name="T51" fmla="*/ 2147483647 h 13141"/>
              <a:gd name="T52" fmla="*/ 2147483647 w 22274"/>
              <a:gd name="T53" fmla="*/ 2147483647 h 13141"/>
              <a:gd name="T54" fmla="*/ 2147483647 w 22274"/>
              <a:gd name="T55" fmla="*/ 2147483647 h 13141"/>
              <a:gd name="T56" fmla="*/ 2147483647 w 22274"/>
              <a:gd name="T57" fmla="*/ 2147483647 h 13141"/>
              <a:gd name="T58" fmla="*/ 2147483647 w 22274"/>
              <a:gd name="T59" fmla="*/ 2147483647 h 13141"/>
              <a:gd name="T60" fmla="*/ 2147483647 w 22274"/>
              <a:gd name="T61" fmla="*/ 747870147 h 13141"/>
              <a:gd name="T62" fmla="*/ 2147483647 w 22274"/>
              <a:gd name="T63" fmla="*/ 2147483647 h 13141"/>
              <a:gd name="T64" fmla="*/ 2147483647 w 22274"/>
              <a:gd name="T65" fmla="*/ 2147483647 h 13141"/>
              <a:gd name="T66" fmla="*/ 2147483647 w 22274"/>
              <a:gd name="T67" fmla="*/ 2147483647 h 13141"/>
              <a:gd name="T68" fmla="*/ 298180974 w 22274"/>
              <a:gd name="T69" fmla="*/ 2147483647 h 13141"/>
              <a:gd name="T70" fmla="*/ 2147483647 w 22274"/>
              <a:gd name="T71" fmla="*/ 2147483647 h 13141"/>
              <a:gd name="T72" fmla="*/ 2147483647 w 22274"/>
              <a:gd name="T73" fmla="*/ 2147483647 h 13141"/>
              <a:gd name="T74" fmla="*/ 2147483647 w 22274"/>
              <a:gd name="T75" fmla="*/ 2147483647 h 13141"/>
              <a:gd name="T76" fmla="*/ 2147483647 w 22274"/>
              <a:gd name="T77" fmla="*/ 2147483647 h 13141"/>
              <a:gd name="T78" fmla="*/ 2147483647 w 22274"/>
              <a:gd name="T79" fmla="*/ 2147483647 h 13141"/>
              <a:gd name="T80" fmla="*/ 2147483647 w 22274"/>
              <a:gd name="T81" fmla="*/ 2147483647 h 13141"/>
              <a:gd name="T82" fmla="*/ 2147483647 w 22274"/>
              <a:gd name="T83" fmla="*/ 2147483647 h 13141"/>
              <a:gd name="T84" fmla="*/ 2147483647 w 22274"/>
              <a:gd name="T85" fmla="*/ 2147483647 h 13141"/>
              <a:gd name="T86" fmla="*/ 2147483647 w 22274"/>
              <a:gd name="T87" fmla="*/ 2147483647 h 13141"/>
              <a:gd name="T88" fmla="*/ 2147483647 w 22274"/>
              <a:gd name="T89" fmla="*/ 2147483647 h 13141"/>
              <a:gd name="T90" fmla="*/ 2147483647 w 22274"/>
              <a:gd name="T91" fmla="*/ 2147483647 h 13141"/>
              <a:gd name="T92" fmla="*/ 2147483647 w 22274"/>
              <a:gd name="T93" fmla="*/ 2147483647 h 13141"/>
              <a:gd name="T94" fmla="*/ 2147483647 w 22274"/>
              <a:gd name="T95" fmla="*/ 2147483647 h 13141"/>
              <a:gd name="T96" fmla="*/ 2147483647 w 22274"/>
              <a:gd name="T97" fmla="*/ 2147483647 h 13141"/>
              <a:gd name="T98" fmla="*/ 2147483647 w 22274"/>
              <a:gd name="T99" fmla="*/ 2147483647 h 13141"/>
              <a:gd name="T100" fmla="*/ 2147483647 w 22274"/>
              <a:gd name="T101" fmla="*/ 2147483647 h 13141"/>
              <a:gd name="T102" fmla="*/ 2147483647 w 22274"/>
              <a:gd name="T103" fmla="*/ 2147483647 h 13141"/>
              <a:gd name="T104" fmla="*/ 2147483647 w 22274"/>
              <a:gd name="T105" fmla="*/ 2147483647 h 13141"/>
              <a:gd name="T106" fmla="*/ 2147483647 w 22274"/>
              <a:gd name="T107" fmla="*/ 2147483647 h 13141"/>
              <a:gd name="T108" fmla="*/ 2147483647 w 22274"/>
              <a:gd name="T109" fmla="*/ 1791793119 h 13141"/>
              <a:gd name="T110" fmla="*/ 2147483647 w 22274"/>
              <a:gd name="T111" fmla="*/ 2147483647 h 13141"/>
              <a:gd name="T112" fmla="*/ 2147483647 w 22274"/>
              <a:gd name="T113" fmla="*/ 2147483647 h 13141"/>
              <a:gd name="T114" fmla="*/ 2147483647 w 22274"/>
              <a:gd name="T115" fmla="*/ 2147483647 h 13141"/>
              <a:gd name="T116" fmla="*/ 2147483647 w 22274"/>
              <a:gd name="T117" fmla="*/ 3067932 h 1314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274"/>
              <a:gd name="T178" fmla="*/ 0 h 13141"/>
              <a:gd name="T179" fmla="*/ 22274 w 22274"/>
              <a:gd name="T180" fmla="*/ 13141 h 1314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lnTo>
                  <a:pt x="14532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lnTo>
                  <a:pt x="11161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lnTo>
                  <a:pt x="481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lnTo>
                  <a:pt x="18097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lnTo>
                  <a:pt x="6252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h-TH"/>
          </a:p>
        </p:txBody>
      </p:sp>
      <p:grpSp>
        <p:nvGrpSpPr>
          <p:cNvPr id="1029" name="Shape 541"/>
          <p:cNvGrpSpPr>
            <a:grpSpLocks/>
          </p:cNvGrpSpPr>
          <p:nvPr/>
        </p:nvGrpSpPr>
        <p:grpSpPr bwMode="auto">
          <a:xfrm>
            <a:off x="3844925" y="3125788"/>
            <a:ext cx="600075" cy="590550"/>
            <a:chOff x="1244325" y="4999400"/>
            <a:chExt cx="444525" cy="437200"/>
          </a:xfrm>
        </p:grpSpPr>
        <p:sp>
          <p:nvSpPr>
            <p:cNvPr id="1037" name="Shape 542"/>
            <p:cNvSpPr>
              <a:spLocks/>
            </p:cNvSpPr>
            <p:nvPr/>
          </p:nvSpPr>
          <p:spPr bwMode="auto">
            <a:xfrm>
              <a:off x="1244325" y="5161200"/>
              <a:ext cx="374925" cy="222275"/>
            </a:xfrm>
            <a:custGeom>
              <a:avLst/>
              <a:gdLst>
                <a:gd name="T0" fmla="*/ 858984176 w 14997"/>
                <a:gd name="T1" fmla="*/ 658202711 h 8891"/>
                <a:gd name="T2" fmla="*/ 1049608927 w 14997"/>
                <a:gd name="T3" fmla="*/ 753905869 h 8891"/>
                <a:gd name="T4" fmla="*/ 1145312102 w 14997"/>
                <a:gd name="T5" fmla="*/ 954296781 h 8891"/>
                <a:gd name="T6" fmla="*/ 1240624877 w 14997"/>
                <a:gd name="T7" fmla="*/ 1431249371 h 8891"/>
                <a:gd name="T8" fmla="*/ 1393359237 w 14997"/>
                <a:gd name="T9" fmla="*/ 2013279915 h 8891"/>
                <a:gd name="T10" fmla="*/ 1231249679 w 14997"/>
                <a:gd name="T11" fmla="*/ 1965233537 h 8891"/>
                <a:gd name="T12" fmla="*/ 1068749722 w 14997"/>
                <a:gd name="T13" fmla="*/ 1879686374 h 8891"/>
                <a:gd name="T14" fmla="*/ 906640164 w 14997"/>
                <a:gd name="T15" fmla="*/ 1774608020 h 8891"/>
                <a:gd name="T16" fmla="*/ 753906004 w 14997"/>
                <a:gd name="T17" fmla="*/ 1641014879 h 8891"/>
                <a:gd name="T18" fmla="*/ 630078036 w 14997"/>
                <a:gd name="T19" fmla="*/ 1488280546 h 8891"/>
                <a:gd name="T20" fmla="*/ 525000063 w 14997"/>
                <a:gd name="T21" fmla="*/ 1326171017 h 8891"/>
                <a:gd name="T22" fmla="*/ 458202881 w 14997"/>
                <a:gd name="T23" fmla="*/ 1144921497 h 8891"/>
                <a:gd name="T24" fmla="*/ 439062486 w 14997"/>
                <a:gd name="T25" fmla="*/ 973046372 h 8891"/>
                <a:gd name="T26" fmla="*/ 458202881 w 14997"/>
                <a:gd name="T27" fmla="*/ 849218427 h 8891"/>
                <a:gd name="T28" fmla="*/ 534765661 w 14997"/>
                <a:gd name="T29" fmla="*/ 744140273 h 8891"/>
                <a:gd name="T30" fmla="*/ 630078036 w 14997"/>
                <a:gd name="T31" fmla="*/ 677343502 h 8891"/>
                <a:gd name="T32" fmla="*/ 763671601 w 14997"/>
                <a:gd name="T33" fmla="*/ 648827915 h 8891"/>
                <a:gd name="T34" fmla="*/ 1259765672 w 14997"/>
                <a:gd name="T35" fmla="*/ 0 h 8891"/>
                <a:gd name="T36" fmla="*/ 1183202492 w 14997"/>
                <a:gd name="T37" fmla="*/ 38281246 h 8891"/>
                <a:gd name="T38" fmla="*/ 1126171307 w 14997"/>
                <a:gd name="T39" fmla="*/ 95703083 h 8891"/>
                <a:gd name="T40" fmla="*/ 1087890517 w 14997"/>
                <a:gd name="T41" fmla="*/ 171874974 h 8891"/>
                <a:gd name="T42" fmla="*/ 1087890517 w 14997"/>
                <a:gd name="T43" fmla="*/ 276952978 h 8891"/>
                <a:gd name="T44" fmla="*/ 925780959 w 14997"/>
                <a:gd name="T45" fmla="*/ 228906199 h 8891"/>
                <a:gd name="T46" fmla="*/ 763671601 w 14997"/>
                <a:gd name="T47" fmla="*/ 210156208 h 8891"/>
                <a:gd name="T48" fmla="*/ 610937241 w 14997"/>
                <a:gd name="T49" fmla="*/ 228906199 h 8891"/>
                <a:gd name="T50" fmla="*/ 467968478 w 14997"/>
                <a:gd name="T51" fmla="*/ 276952978 h 8891"/>
                <a:gd name="T52" fmla="*/ 334375013 w 14997"/>
                <a:gd name="T53" fmla="*/ 343749949 h 8891"/>
                <a:gd name="T54" fmla="*/ 219921843 w 14997"/>
                <a:gd name="T55" fmla="*/ 439062407 h 8891"/>
                <a:gd name="T56" fmla="*/ 133984315 w 14997"/>
                <a:gd name="T57" fmla="*/ 553515557 h 8891"/>
                <a:gd name="T58" fmla="*/ 57421860 w 14997"/>
                <a:gd name="T59" fmla="*/ 677343502 h 8891"/>
                <a:gd name="T60" fmla="*/ 19531251 w 14997"/>
                <a:gd name="T61" fmla="*/ 820702639 h 8891"/>
                <a:gd name="T62" fmla="*/ 390625 w 14997"/>
                <a:gd name="T63" fmla="*/ 973046372 h 8891"/>
                <a:gd name="T64" fmla="*/ 38671877 w 14997"/>
                <a:gd name="T65" fmla="*/ 1249999851 h 8891"/>
                <a:gd name="T66" fmla="*/ 143359313 w 14997"/>
                <a:gd name="T67" fmla="*/ 1517186933 h 8891"/>
                <a:gd name="T68" fmla="*/ 305468620 w 14997"/>
                <a:gd name="T69" fmla="*/ 1774608020 h 8891"/>
                <a:gd name="T70" fmla="*/ 505859268 w 14997"/>
                <a:gd name="T71" fmla="*/ 1994139124 h 8891"/>
                <a:gd name="T72" fmla="*/ 744531206 w 14997"/>
                <a:gd name="T73" fmla="*/ 2147483647 h 8891"/>
                <a:gd name="T74" fmla="*/ 1011718536 w 14997"/>
                <a:gd name="T75" fmla="*/ 2147483647 h 8891"/>
                <a:gd name="T76" fmla="*/ 1278905667 w 14997"/>
                <a:gd name="T77" fmla="*/ 2147483647 h 8891"/>
                <a:gd name="T78" fmla="*/ 1545702397 w 14997"/>
                <a:gd name="T79" fmla="*/ 2147483647 h 8891"/>
                <a:gd name="T80" fmla="*/ 1650780770 w 14997"/>
                <a:gd name="T81" fmla="*/ 2147483647 h 8891"/>
                <a:gd name="T82" fmla="*/ 1879686710 w 14997"/>
                <a:gd name="T83" fmla="*/ 2147483647 h 8891"/>
                <a:gd name="T84" fmla="*/ 2013280276 w 14997"/>
                <a:gd name="T85" fmla="*/ 2147483647 h 8891"/>
                <a:gd name="T86" fmla="*/ 2118360248 w 14997"/>
                <a:gd name="T87" fmla="*/ 2147483647 h 8891"/>
                <a:gd name="T88" fmla="*/ 2147483647 w 14997"/>
                <a:gd name="T89" fmla="*/ 2147483647 h 8891"/>
                <a:gd name="T90" fmla="*/ 2147483647 w 14997"/>
                <a:gd name="T91" fmla="*/ 2147483647 h 8891"/>
                <a:gd name="T92" fmla="*/ 2147483647 w 14997"/>
                <a:gd name="T93" fmla="*/ 2147483647 h 8891"/>
                <a:gd name="T94" fmla="*/ 2147483647 w 14997"/>
                <a:gd name="T95" fmla="*/ 2147483647 h 8891"/>
                <a:gd name="T96" fmla="*/ 2147483647 w 14997"/>
                <a:gd name="T97" fmla="*/ 2147483647 h 8891"/>
                <a:gd name="T98" fmla="*/ 2147483647 w 14997"/>
                <a:gd name="T99" fmla="*/ 1936716749 h 8891"/>
                <a:gd name="T100" fmla="*/ 2147483647 w 14997"/>
                <a:gd name="T101" fmla="*/ 1478905350 h 8891"/>
                <a:gd name="T102" fmla="*/ 2147483647 w 14997"/>
                <a:gd name="T103" fmla="*/ 992187164 h 8891"/>
                <a:gd name="T104" fmla="*/ 2147483647 w 14997"/>
                <a:gd name="T105" fmla="*/ 476952790 h 8891"/>
                <a:gd name="T106" fmla="*/ 2147483647 w 14997"/>
                <a:gd name="T107" fmla="*/ 171874974 h 8891"/>
                <a:gd name="T108" fmla="*/ 2147483647 w 14997"/>
                <a:gd name="T109" fmla="*/ 95703083 h 8891"/>
                <a:gd name="T110" fmla="*/ 2147483647 w 14997"/>
                <a:gd name="T111" fmla="*/ 38281246 h 8891"/>
                <a:gd name="T112" fmla="*/ 2147483647 w 14997"/>
                <a:gd name="T113" fmla="*/ 0 h 88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997"/>
                <a:gd name="T172" fmla="*/ 0 h 8891"/>
                <a:gd name="T173" fmla="*/ 14997 w 14997"/>
                <a:gd name="T174" fmla="*/ 8891 h 88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lnTo>
                    <a:pt x="2077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038" name="Shape 543"/>
            <p:cNvSpPr>
              <a:spLocks/>
            </p:cNvSpPr>
            <p:nvPr/>
          </p:nvSpPr>
          <p:spPr bwMode="auto">
            <a:xfrm>
              <a:off x="1244325" y="5397500"/>
              <a:ext cx="444525" cy="39100"/>
            </a:xfrm>
            <a:custGeom>
              <a:avLst/>
              <a:gdLst>
                <a:gd name="T0" fmla="*/ 390625 w 17781"/>
                <a:gd name="T1" fmla="*/ 0 h 1564"/>
                <a:gd name="T2" fmla="*/ 9765624 w 17781"/>
                <a:gd name="T3" fmla="*/ 95312495 h 1564"/>
                <a:gd name="T4" fmla="*/ 38671871 w 17781"/>
                <a:gd name="T5" fmla="*/ 190624990 h 1564"/>
                <a:gd name="T6" fmla="*/ 76562491 w 17781"/>
                <a:gd name="T7" fmla="*/ 295703008 h 1564"/>
                <a:gd name="T8" fmla="*/ 124218695 w 17781"/>
                <a:gd name="T9" fmla="*/ 391015578 h 1564"/>
                <a:gd name="T10" fmla="*/ 191015566 w 17781"/>
                <a:gd name="T11" fmla="*/ 476952851 h 1564"/>
                <a:gd name="T12" fmla="*/ 267577982 w 17781"/>
                <a:gd name="T13" fmla="*/ 543750030 h 1564"/>
                <a:gd name="T14" fmla="*/ 305468566 w 17781"/>
                <a:gd name="T15" fmla="*/ 572265621 h 1564"/>
                <a:gd name="T16" fmla="*/ 343749949 w 17781"/>
                <a:gd name="T17" fmla="*/ 591406015 h 1564"/>
                <a:gd name="T18" fmla="*/ 391406128 w 17781"/>
                <a:gd name="T19" fmla="*/ 601171612 h 1564"/>
                <a:gd name="T20" fmla="*/ 439062407 w 17781"/>
                <a:gd name="T21" fmla="*/ 610546809 h 1564"/>
                <a:gd name="T22" fmla="*/ 2147483647 w 17781"/>
                <a:gd name="T23" fmla="*/ 610546809 h 1564"/>
                <a:gd name="T24" fmla="*/ 2147483647 w 17781"/>
                <a:gd name="T25" fmla="*/ 601171612 h 1564"/>
                <a:gd name="T26" fmla="*/ 2147483647 w 17781"/>
                <a:gd name="T27" fmla="*/ 591406015 h 1564"/>
                <a:gd name="T28" fmla="*/ 2147483647 w 17781"/>
                <a:gd name="T29" fmla="*/ 572265621 h 1564"/>
                <a:gd name="T30" fmla="*/ 2147483647 w 17781"/>
                <a:gd name="T31" fmla="*/ 543750030 h 1564"/>
                <a:gd name="T32" fmla="*/ 2147483647 w 17781"/>
                <a:gd name="T33" fmla="*/ 476952851 h 1564"/>
                <a:gd name="T34" fmla="*/ 2147483647 w 17781"/>
                <a:gd name="T35" fmla="*/ 391015578 h 1564"/>
                <a:gd name="T36" fmla="*/ 2147483647 w 17781"/>
                <a:gd name="T37" fmla="*/ 295703008 h 1564"/>
                <a:gd name="T38" fmla="*/ 2147483647 w 17781"/>
                <a:gd name="T39" fmla="*/ 190624990 h 1564"/>
                <a:gd name="T40" fmla="*/ 2147483647 w 17781"/>
                <a:gd name="T41" fmla="*/ 95312495 h 1564"/>
                <a:gd name="T42" fmla="*/ 2147483647 w 17781"/>
                <a:gd name="T43" fmla="*/ 0 h 1564"/>
                <a:gd name="T44" fmla="*/ 390625 w 17781"/>
                <a:gd name="T45" fmla="*/ 0 h 15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781"/>
                <a:gd name="T70" fmla="*/ 0 h 1564"/>
                <a:gd name="T71" fmla="*/ 17781 w 17781"/>
                <a:gd name="T72" fmla="*/ 1564 h 15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039" name="Shape 544"/>
            <p:cNvSpPr>
              <a:spLocks/>
            </p:cNvSpPr>
            <p:nvPr/>
          </p:nvSpPr>
          <p:spPr bwMode="auto">
            <a:xfrm>
              <a:off x="1451925" y="4999400"/>
              <a:ext cx="31175" cy="129450"/>
            </a:xfrm>
            <a:custGeom>
              <a:avLst/>
              <a:gdLst>
                <a:gd name="T0" fmla="*/ 334374969 w 1247"/>
                <a:gd name="T1" fmla="*/ 9765624 h 5178"/>
                <a:gd name="T2" fmla="*/ 276952992 w 1247"/>
                <a:gd name="T3" fmla="*/ 66796850 h 5178"/>
                <a:gd name="T4" fmla="*/ 257812399 w 1247"/>
                <a:gd name="T5" fmla="*/ 181249982 h 5178"/>
                <a:gd name="T6" fmla="*/ 200781171 w 1247"/>
                <a:gd name="T7" fmla="*/ 286327992 h 5178"/>
                <a:gd name="T8" fmla="*/ 105078109 w 1247"/>
                <a:gd name="T9" fmla="*/ 400781149 h 5178"/>
                <a:gd name="T10" fmla="*/ 28906251 w 1247"/>
                <a:gd name="T11" fmla="*/ 534374798 h 5178"/>
                <a:gd name="T12" fmla="*/ 390625 w 1247"/>
                <a:gd name="T13" fmla="*/ 648827955 h 5178"/>
                <a:gd name="T14" fmla="*/ 390625 w 1247"/>
                <a:gd name="T15" fmla="*/ 782421505 h 5178"/>
                <a:gd name="T16" fmla="*/ 28906251 w 1247"/>
                <a:gd name="T17" fmla="*/ 896874462 h 5178"/>
                <a:gd name="T18" fmla="*/ 105078109 w 1247"/>
                <a:gd name="T19" fmla="*/ 1020702415 h 5178"/>
                <a:gd name="T20" fmla="*/ 200781171 w 1247"/>
                <a:gd name="T21" fmla="*/ 1135546372 h 5178"/>
                <a:gd name="T22" fmla="*/ 257812399 w 1247"/>
                <a:gd name="T23" fmla="*/ 1240233532 h 5178"/>
                <a:gd name="T24" fmla="*/ 257812399 w 1247"/>
                <a:gd name="T25" fmla="*/ 1383593478 h 5178"/>
                <a:gd name="T26" fmla="*/ 200781171 w 1247"/>
                <a:gd name="T27" fmla="*/ 1488280639 h 5178"/>
                <a:gd name="T28" fmla="*/ 105078109 w 1247"/>
                <a:gd name="T29" fmla="*/ 1602733395 h 5178"/>
                <a:gd name="T30" fmla="*/ 28906251 w 1247"/>
                <a:gd name="T31" fmla="*/ 1726952149 h 5178"/>
                <a:gd name="T32" fmla="*/ 390625 w 1247"/>
                <a:gd name="T33" fmla="*/ 1841404905 h 5178"/>
                <a:gd name="T34" fmla="*/ 9765624 w 1247"/>
                <a:gd name="T35" fmla="*/ 1955859262 h 5178"/>
                <a:gd name="T36" fmla="*/ 67187499 w 1247"/>
                <a:gd name="T37" fmla="*/ 2012889641 h 5178"/>
                <a:gd name="T38" fmla="*/ 153124990 w 1247"/>
                <a:gd name="T39" fmla="*/ 2012889641 h 5178"/>
                <a:gd name="T40" fmla="*/ 210156218 w 1247"/>
                <a:gd name="T41" fmla="*/ 1955859262 h 5178"/>
                <a:gd name="T42" fmla="*/ 229296810 w 1247"/>
                <a:gd name="T43" fmla="*/ 1841404905 h 5178"/>
                <a:gd name="T44" fmla="*/ 286327988 w 1247"/>
                <a:gd name="T45" fmla="*/ 1736328145 h 5178"/>
                <a:gd name="T46" fmla="*/ 382031150 w 1247"/>
                <a:gd name="T47" fmla="*/ 1621874188 h 5178"/>
                <a:gd name="T48" fmla="*/ 448828024 w 1247"/>
                <a:gd name="T49" fmla="*/ 1488280639 h 5178"/>
                <a:gd name="T50" fmla="*/ 477343613 w 1247"/>
                <a:gd name="T51" fmla="*/ 1383593478 h 5178"/>
                <a:gd name="T52" fmla="*/ 477343613 w 1247"/>
                <a:gd name="T53" fmla="*/ 1240233532 h 5178"/>
                <a:gd name="T54" fmla="*/ 448828024 w 1247"/>
                <a:gd name="T55" fmla="*/ 1125780775 h 5178"/>
                <a:gd name="T56" fmla="*/ 382031150 w 1247"/>
                <a:gd name="T57" fmla="*/ 1001952822 h 5178"/>
                <a:gd name="T58" fmla="*/ 286327988 w 1247"/>
                <a:gd name="T59" fmla="*/ 887500065 h 5178"/>
                <a:gd name="T60" fmla="*/ 229296810 w 1247"/>
                <a:gd name="T61" fmla="*/ 782421505 h 5178"/>
                <a:gd name="T62" fmla="*/ 229296810 w 1247"/>
                <a:gd name="T63" fmla="*/ 639452759 h 5178"/>
                <a:gd name="T64" fmla="*/ 286327988 w 1247"/>
                <a:gd name="T65" fmla="*/ 534374798 h 5178"/>
                <a:gd name="T66" fmla="*/ 382031150 w 1247"/>
                <a:gd name="T67" fmla="*/ 419921642 h 5178"/>
                <a:gd name="T68" fmla="*/ 448828024 w 1247"/>
                <a:gd name="T69" fmla="*/ 295702988 h 5178"/>
                <a:gd name="T70" fmla="*/ 477343613 w 1247"/>
                <a:gd name="T71" fmla="*/ 181249982 h 5178"/>
                <a:gd name="T72" fmla="*/ 477343613 w 1247"/>
                <a:gd name="T73" fmla="*/ 66796850 h 5178"/>
                <a:gd name="T74" fmla="*/ 419921636 w 1247"/>
                <a:gd name="T75" fmla="*/ 9765624 h 51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47"/>
                <a:gd name="T115" fmla="*/ 0 h 5178"/>
                <a:gd name="T116" fmla="*/ 1247 w 1247"/>
                <a:gd name="T117" fmla="*/ 5178 h 51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040" name="Shape 545"/>
            <p:cNvSpPr>
              <a:spLocks/>
            </p:cNvSpPr>
            <p:nvPr/>
          </p:nvSpPr>
          <p:spPr bwMode="auto">
            <a:xfrm>
              <a:off x="1407975" y="4999400"/>
              <a:ext cx="31150" cy="129450"/>
            </a:xfrm>
            <a:custGeom>
              <a:avLst/>
              <a:gdLst>
                <a:gd name="T0" fmla="*/ 333984169 w 1246"/>
                <a:gd name="T1" fmla="*/ 9765624 h 5178"/>
                <a:gd name="T2" fmla="*/ 276952991 w 1246"/>
                <a:gd name="T3" fmla="*/ 66796850 h 5178"/>
                <a:gd name="T4" fmla="*/ 257812399 w 1246"/>
                <a:gd name="T5" fmla="*/ 181249982 h 5178"/>
                <a:gd name="T6" fmla="*/ 210156218 w 1246"/>
                <a:gd name="T7" fmla="*/ 286327992 h 5178"/>
                <a:gd name="T8" fmla="*/ 105078109 w 1246"/>
                <a:gd name="T9" fmla="*/ 400781149 h 5178"/>
                <a:gd name="T10" fmla="*/ 38281247 w 1246"/>
                <a:gd name="T11" fmla="*/ 534374798 h 5178"/>
                <a:gd name="T12" fmla="*/ 9765624 w 1246"/>
                <a:gd name="T13" fmla="*/ 648827955 h 5178"/>
                <a:gd name="T14" fmla="*/ 9765624 w 1246"/>
                <a:gd name="T15" fmla="*/ 782421505 h 5178"/>
                <a:gd name="T16" fmla="*/ 38281247 w 1246"/>
                <a:gd name="T17" fmla="*/ 896874462 h 5178"/>
                <a:gd name="T18" fmla="*/ 105078109 w 1246"/>
                <a:gd name="T19" fmla="*/ 1020702415 h 5178"/>
                <a:gd name="T20" fmla="*/ 210156218 w 1246"/>
                <a:gd name="T21" fmla="*/ 1135546372 h 5178"/>
                <a:gd name="T22" fmla="*/ 257812399 w 1246"/>
                <a:gd name="T23" fmla="*/ 1240233532 h 5178"/>
                <a:gd name="T24" fmla="*/ 257812399 w 1246"/>
                <a:gd name="T25" fmla="*/ 1383593478 h 5178"/>
                <a:gd name="T26" fmla="*/ 210156218 w 1246"/>
                <a:gd name="T27" fmla="*/ 1488280639 h 5178"/>
                <a:gd name="T28" fmla="*/ 105078109 w 1246"/>
                <a:gd name="T29" fmla="*/ 1602733395 h 5178"/>
                <a:gd name="T30" fmla="*/ 38281247 w 1246"/>
                <a:gd name="T31" fmla="*/ 1726952149 h 5178"/>
                <a:gd name="T32" fmla="*/ 9765624 w 1246"/>
                <a:gd name="T33" fmla="*/ 1841404905 h 5178"/>
                <a:gd name="T34" fmla="*/ 9765624 w 1246"/>
                <a:gd name="T35" fmla="*/ 1955859262 h 5178"/>
                <a:gd name="T36" fmla="*/ 66796849 w 1246"/>
                <a:gd name="T37" fmla="*/ 2012889641 h 5178"/>
                <a:gd name="T38" fmla="*/ 152734290 w 1246"/>
                <a:gd name="T39" fmla="*/ 2012889641 h 5178"/>
                <a:gd name="T40" fmla="*/ 219531214 w 1246"/>
                <a:gd name="T41" fmla="*/ 1955859262 h 5178"/>
                <a:gd name="T42" fmla="*/ 228906210 w 1246"/>
                <a:gd name="T43" fmla="*/ 1841404905 h 5178"/>
                <a:gd name="T44" fmla="*/ 286327988 w 1246"/>
                <a:gd name="T45" fmla="*/ 1736328145 h 5178"/>
                <a:gd name="T46" fmla="*/ 381640550 w 1246"/>
                <a:gd name="T47" fmla="*/ 1621874188 h 5178"/>
                <a:gd name="T48" fmla="*/ 458202820 w 1246"/>
                <a:gd name="T49" fmla="*/ 1488280639 h 5178"/>
                <a:gd name="T50" fmla="*/ 486718409 w 1246"/>
                <a:gd name="T51" fmla="*/ 1383593478 h 5178"/>
                <a:gd name="T52" fmla="*/ 486718409 w 1246"/>
                <a:gd name="T53" fmla="*/ 1240233532 h 5178"/>
                <a:gd name="T54" fmla="*/ 458202820 w 1246"/>
                <a:gd name="T55" fmla="*/ 1125780775 h 5178"/>
                <a:gd name="T56" fmla="*/ 381640550 w 1246"/>
                <a:gd name="T57" fmla="*/ 1001952822 h 5178"/>
                <a:gd name="T58" fmla="*/ 286327988 w 1246"/>
                <a:gd name="T59" fmla="*/ 887500065 h 5178"/>
                <a:gd name="T60" fmla="*/ 228906210 w 1246"/>
                <a:gd name="T61" fmla="*/ 782421505 h 5178"/>
                <a:gd name="T62" fmla="*/ 228906210 w 1246"/>
                <a:gd name="T63" fmla="*/ 639452759 h 5178"/>
                <a:gd name="T64" fmla="*/ 286327988 w 1246"/>
                <a:gd name="T65" fmla="*/ 534374798 h 5178"/>
                <a:gd name="T66" fmla="*/ 381640550 w 1246"/>
                <a:gd name="T67" fmla="*/ 419921642 h 5178"/>
                <a:gd name="T68" fmla="*/ 458202820 w 1246"/>
                <a:gd name="T69" fmla="*/ 295702988 h 5178"/>
                <a:gd name="T70" fmla="*/ 486718409 w 1246"/>
                <a:gd name="T71" fmla="*/ 181249982 h 5178"/>
                <a:gd name="T72" fmla="*/ 476952813 w 1246"/>
                <a:gd name="T73" fmla="*/ 66796850 h 5178"/>
                <a:gd name="T74" fmla="*/ 419921635 w 1246"/>
                <a:gd name="T75" fmla="*/ 9765624 h 51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46"/>
                <a:gd name="T115" fmla="*/ 0 h 5178"/>
                <a:gd name="T116" fmla="*/ 1246 w 1246"/>
                <a:gd name="T117" fmla="*/ 5178 h 51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041" name="Shape 546"/>
            <p:cNvSpPr>
              <a:spLocks/>
            </p:cNvSpPr>
            <p:nvPr/>
          </p:nvSpPr>
          <p:spPr bwMode="auto">
            <a:xfrm>
              <a:off x="1495900" y="4999400"/>
              <a:ext cx="30550" cy="129450"/>
            </a:xfrm>
            <a:custGeom>
              <a:avLst/>
              <a:gdLst>
                <a:gd name="T0" fmla="*/ 324609170 w 1222"/>
                <a:gd name="T1" fmla="*/ 9765624 h 5178"/>
                <a:gd name="T2" fmla="*/ 267187393 w 1222"/>
                <a:gd name="T3" fmla="*/ 66796850 h 5178"/>
                <a:gd name="T4" fmla="*/ 257812397 w 1222"/>
                <a:gd name="T5" fmla="*/ 181249982 h 5178"/>
                <a:gd name="T6" fmla="*/ 200390570 w 1222"/>
                <a:gd name="T7" fmla="*/ 286327992 h 5178"/>
                <a:gd name="T8" fmla="*/ 105078108 w 1222"/>
                <a:gd name="T9" fmla="*/ 400781149 h 5178"/>
                <a:gd name="T10" fmla="*/ 28515626 w 1222"/>
                <a:gd name="T11" fmla="*/ 534374798 h 5178"/>
                <a:gd name="T12" fmla="*/ 0 w 1222"/>
                <a:gd name="T13" fmla="*/ 648827955 h 5178"/>
                <a:gd name="T14" fmla="*/ 0 w 1222"/>
                <a:gd name="T15" fmla="*/ 782421505 h 5178"/>
                <a:gd name="T16" fmla="*/ 28515626 w 1222"/>
                <a:gd name="T17" fmla="*/ 896874462 h 5178"/>
                <a:gd name="T18" fmla="*/ 105078108 w 1222"/>
                <a:gd name="T19" fmla="*/ 1020702415 h 5178"/>
                <a:gd name="T20" fmla="*/ 200390570 w 1222"/>
                <a:gd name="T21" fmla="*/ 1135546372 h 5178"/>
                <a:gd name="T22" fmla="*/ 257812397 w 1222"/>
                <a:gd name="T23" fmla="*/ 1240233532 h 5178"/>
                <a:gd name="T24" fmla="*/ 257812397 w 1222"/>
                <a:gd name="T25" fmla="*/ 1383593478 h 5178"/>
                <a:gd name="T26" fmla="*/ 200390570 w 1222"/>
                <a:gd name="T27" fmla="*/ 1488280639 h 5178"/>
                <a:gd name="T28" fmla="*/ 105078108 w 1222"/>
                <a:gd name="T29" fmla="*/ 1602733395 h 5178"/>
                <a:gd name="T30" fmla="*/ 28515626 w 1222"/>
                <a:gd name="T31" fmla="*/ 1726952149 h 5178"/>
                <a:gd name="T32" fmla="*/ 0 w 1222"/>
                <a:gd name="T33" fmla="*/ 1841404905 h 5178"/>
                <a:gd name="T34" fmla="*/ 9765624 w 1222"/>
                <a:gd name="T35" fmla="*/ 1955859262 h 5178"/>
                <a:gd name="T36" fmla="*/ 66796848 w 1222"/>
                <a:gd name="T37" fmla="*/ 2012889641 h 5178"/>
                <a:gd name="T38" fmla="*/ 152734289 w 1222"/>
                <a:gd name="T39" fmla="*/ 2012889641 h 5178"/>
                <a:gd name="T40" fmla="*/ 210156216 w 1222"/>
                <a:gd name="T41" fmla="*/ 1955859262 h 5178"/>
                <a:gd name="T42" fmla="*/ 228906209 w 1222"/>
                <a:gd name="T43" fmla="*/ 1841404905 h 5178"/>
                <a:gd name="T44" fmla="*/ 276562389 w 1222"/>
                <a:gd name="T45" fmla="*/ 1736328145 h 5178"/>
                <a:gd name="T46" fmla="*/ 372265551 w 1222"/>
                <a:gd name="T47" fmla="*/ 1621874188 h 5178"/>
                <a:gd name="T48" fmla="*/ 448437221 w 1222"/>
                <a:gd name="T49" fmla="*/ 1488280639 h 5178"/>
                <a:gd name="T50" fmla="*/ 476952809 w 1222"/>
                <a:gd name="T51" fmla="*/ 1383593478 h 5178"/>
                <a:gd name="T52" fmla="*/ 476952809 w 1222"/>
                <a:gd name="T53" fmla="*/ 1240233532 h 5178"/>
                <a:gd name="T54" fmla="*/ 448437221 w 1222"/>
                <a:gd name="T55" fmla="*/ 1125780775 h 5178"/>
                <a:gd name="T56" fmla="*/ 372265551 w 1222"/>
                <a:gd name="T57" fmla="*/ 1001952822 h 5178"/>
                <a:gd name="T58" fmla="*/ 276562389 w 1222"/>
                <a:gd name="T59" fmla="*/ 887500065 h 5178"/>
                <a:gd name="T60" fmla="*/ 228906209 w 1222"/>
                <a:gd name="T61" fmla="*/ 782421505 h 5178"/>
                <a:gd name="T62" fmla="*/ 228906209 w 1222"/>
                <a:gd name="T63" fmla="*/ 639452759 h 5178"/>
                <a:gd name="T64" fmla="*/ 276562389 w 1222"/>
                <a:gd name="T65" fmla="*/ 534374798 h 5178"/>
                <a:gd name="T66" fmla="*/ 372265551 w 1222"/>
                <a:gd name="T67" fmla="*/ 419921642 h 5178"/>
                <a:gd name="T68" fmla="*/ 448437221 w 1222"/>
                <a:gd name="T69" fmla="*/ 295702988 h 5178"/>
                <a:gd name="T70" fmla="*/ 476952809 w 1222"/>
                <a:gd name="T71" fmla="*/ 181249982 h 5178"/>
                <a:gd name="T72" fmla="*/ 476952809 w 1222"/>
                <a:gd name="T73" fmla="*/ 66796850 h 5178"/>
                <a:gd name="T74" fmla="*/ 410156136 w 1222"/>
                <a:gd name="T75" fmla="*/ 9765624 h 51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2"/>
                <a:gd name="T115" fmla="*/ 0 h 5178"/>
                <a:gd name="T116" fmla="*/ 1222 w 1222"/>
                <a:gd name="T117" fmla="*/ 5178 h 51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</p:grpSp>
      <p:grpSp>
        <p:nvGrpSpPr>
          <p:cNvPr id="1030" name="Shape 547"/>
          <p:cNvGrpSpPr>
            <a:grpSpLocks/>
          </p:cNvGrpSpPr>
          <p:nvPr/>
        </p:nvGrpSpPr>
        <p:grpSpPr bwMode="auto">
          <a:xfrm>
            <a:off x="5267325" y="3113088"/>
            <a:ext cx="407988" cy="420687"/>
            <a:chOff x="2605300" y="5003050"/>
            <a:chExt cx="418900" cy="430475"/>
          </a:xfrm>
        </p:grpSpPr>
        <p:sp>
          <p:nvSpPr>
            <p:cNvPr id="1034" name="Shape 548"/>
            <p:cNvSpPr>
              <a:spLocks/>
            </p:cNvSpPr>
            <p:nvPr/>
          </p:nvSpPr>
          <p:spPr bwMode="auto">
            <a:xfrm>
              <a:off x="2820225" y="5222250"/>
              <a:ext cx="202750" cy="211275"/>
            </a:xfrm>
            <a:custGeom>
              <a:avLst/>
              <a:gdLst>
                <a:gd name="T0" fmla="*/ 667968439 w 8110"/>
                <a:gd name="T1" fmla="*/ 390625 h 8451"/>
                <a:gd name="T2" fmla="*/ 390625 w 8110"/>
                <a:gd name="T3" fmla="*/ 725390265 h 8451"/>
                <a:gd name="T4" fmla="*/ 2147483647 w 8110"/>
                <a:gd name="T5" fmla="*/ 2147483647 h 8451"/>
                <a:gd name="T6" fmla="*/ 2147483647 w 8110"/>
                <a:gd name="T7" fmla="*/ 2147483647 h 8451"/>
                <a:gd name="T8" fmla="*/ 2147483647 w 8110"/>
                <a:gd name="T9" fmla="*/ 2147483647 h 8451"/>
                <a:gd name="T10" fmla="*/ 2147483647 w 8110"/>
                <a:gd name="T11" fmla="*/ 2147483647 h 8451"/>
                <a:gd name="T12" fmla="*/ 2147483647 w 8110"/>
                <a:gd name="T13" fmla="*/ 2147483647 h 8451"/>
                <a:gd name="T14" fmla="*/ 2147483647 w 8110"/>
                <a:gd name="T15" fmla="*/ 2147483647 h 8451"/>
                <a:gd name="T16" fmla="*/ 2147483647 w 8110"/>
                <a:gd name="T17" fmla="*/ 2147483647 h 8451"/>
                <a:gd name="T18" fmla="*/ 2147483647 w 8110"/>
                <a:gd name="T19" fmla="*/ 2147483647 h 8451"/>
                <a:gd name="T20" fmla="*/ 2147483647 w 8110"/>
                <a:gd name="T21" fmla="*/ 2147483647 h 8451"/>
                <a:gd name="T22" fmla="*/ 2147483647 w 8110"/>
                <a:gd name="T23" fmla="*/ 2147483647 h 8451"/>
                <a:gd name="T24" fmla="*/ 2147483647 w 8110"/>
                <a:gd name="T25" fmla="*/ 2147483647 h 8451"/>
                <a:gd name="T26" fmla="*/ 2147483647 w 8110"/>
                <a:gd name="T27" fmla="*/ 2147483647 h 8451"/>
                <a:gd name="T28" fmla="*/ 2147483647 w 8110"/>
                <a:gd name="T29" fmla="*/ 2147483647 h 8451"/>
                <a:gd name="T30" fmla="*/ 2147483647 w 8110"/>
                <a:gd name="T31" fmla="*/ 2147483647 h 8451"/>
                <a:gd name="T32" fmla="*/ 2147483647 w 8110"/>
                <a:gd name="T33" fmla="*/ 2147483647 h 8451"/>
                <a:gd name="T34" fmla="*/ 2147483647 w 8110"/>
                <a:gd name="T35" fmla="*/ 2147483647 h 8451"/>
                <a:gd name="T36" fmla="*/ 2147483647 w 8110"/>
                <a:gd name="T37" fmla="*/ 2147483647 h 8451"/>
                <a:gd name="T38" fmla="*/ 2147483647 w 8110"/>
                <a:gd name="T39" fmla="*/ 2147483647 h 8451"/>
                <a:gd name="T40" fmla="*/ 667968439 w 8110"/>
                <a:gd name="T41" fmla="*/ 390625 h 84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10"/>
                <a:gd name="T64" fmla="*/ 0 h 8451"/>
                <a:gd name="T65" fmla="*/ 8110 w 8110"/>
                <a:gd name="T66" fmla="*/ 8451 h 84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035" name="Shape 549"/>
            <p:cNvSpPr>
              <a:spLocks/>
            </p:cNvSpPr>
            <p:nvPr/>
          </p:nvSpPr>
          <p:spPr bwMode="auto">
            <a:xfrm>
              <a:off x="2606525" y="5003050"/>
              <a:ext cx="203975" cy="208225"/>
            </a:xfrm>
            <a:custGeom>
              <a:avLst/>
              <a:gdLst>
                <a:gd name="T0" fmla="*/ 343750018 w 8159"/>
                <a:gd name="T1" fmla="*/ 390625 h 8329"/>
                <a:gd name="T2" fmla="*/ 267578036 w 8159"/>
                <a:gd name="T3" fmla="*/ 19531247 h 8329"/>
                <a:gd name="T4" fmla="*/ 200781202 w 8159"/>
                <a:gd name="T5" fmla="*/ 48046865 h 8329"/>
                <a:gd name="T6" fmla="*/ 152734313 w 8159"/>
                <a:gd name="T7" fmla="*/ 95703080 h 8329"/>
                <a:gd name="T8" fmla="*/ 105078125 w 8159"/>
                <a:gd name="T9" fmla="*/ 143359283 h 8329"/>
                <a:gd name="T10" fmla="*/ 67187509 w 8159"/>
                <a:gd name="T11" fmla="*/ 200781156 h 8329"/>
                <a:gd name="T12" fmla="*/ 38281253 w 8159"/>
                <a:gd name="T13" fmla="*/ 267577975 h 8329"/>
                <a:gd name="T14" fmla="*/ 19531252 w 8159"/>
                <a:gd name="T15" fmla="*/ 334374943 h 8329"/>
                <a:gd name="T16" fmla="*/ 390625 w 8159"/>
                <a:gd name="T17" fmla="*/ 400781112 h 8329"/>
                <a:gd name="T18" fmla="*/ 390625 w 8159"/>
                <a:gd name="T19" fmla="*/ 477343576 h 8329"/>
                <a:gd name="T20" fmla="*/ 390625 w 8159"/>
                <a:gd name="T21" fmla="*/ 553515540 h 8329"/>
                <a:gd name="T22" fmla="*/ 390625 w 8159"/>
                <a:gd name="T23" fmla="*/ 630077904 h 8329"/>
                <a:gd name="T24" fmla="*/ 28906256 w 8159"/>
                <a:gd name="T25" fmla="*/ 792187028 h 8329"/>
                <a:gd name="T26" fmla="*/ 86328104 w 8159"/>
                <a:gd name="T27" fmla="*/ 973436743 h 8329"/>
                <a:gd name="T28" fmla="*/ 152734313 w 8159"/>
                <a:gd name="T29" fmla="*/ 1144921463 h 8329"/>
                <a:gd name="T30" fmla="*/ 238671843 w 8159"/>
                <a:gd name="T31" fmla="*/ 1326562178 h 8329"/>
                <a:gd name="T32" fmla="*/ 334375020 w 8159"/>
                <a:gd name="T33" fmla="*/ 1517186888 h 8329"/>
                <a:gd name="T34" fmla="*/ 439062495 w 8159"/>
                <a:gd name="T35" fmla="*/ 1689062408 h 8329"/>
                <a:gd name="T36" fmla="*/ 553515667 w 8159"/>
                <a:gd name="T37" fmla="*/ 1870310323 h 8329"/>
                <a:gd name="T38" fmla="*/ 667968440 w 8159"/>
                <a:gd name="T39" fmla="*/ 2032420647 h 8329"/>
                <a:gd name="T40" fmla="*/ 782421613 w 8159"/>
                <a:gd name="T41" fmla="*/ 2147483647 h 8329"/>
                <a:gd name="T42" fmla="*/ 896874585 w 8159"/>
                <a:gd name="T43" fmla="*/ 2147483647 h 8329"/>
                <a:gd name="T44" fmla="*/ 1011718558 w 8159"/>
                <a:gd name="T45" fmla="*/ 2147483647 h 8329"/>
                <a:gd name="T46" fmla="*/ 1116405733 w 8159"/>
                <a:gd name="T47" fmla="*/ 2147483647 h 8329"/>
                <a:gd name="T48" fmla="*/ 1202343312 w 8159"/>
                <a:gd name="T49" fmla="*/ 2147483647 h 8329"/>
                <a:gd name="T50" fmla="*/ 1297656089 w 8159"/>
                <a:gd name="T51" fmla="*/ 2147483647 h 8329"/>
                <a:gd name="T52" fmla="*/ 1392968067 w 8159"/>
                <a:gd name="T53" fmla="*/ 2147483647 h 8329"/>
                <a:gd name="T54" fmla="*/ 1488671244 w 8159"/>
                <a:gd name="T55" fmla="*/ 2147483647 h 8329"/>
                <a:gd name="T56" fmla="*/ 1689062796 w 8159"/>
                <a:gd name="T57" fmla="*/ 2147483647 h 8329"/>
                <a:gd name="T58" fmla="*/ 1889062748 w 8159"/>
                <a:gd name="T59" fmla="*/ 2147483647 h 8329"/>
                <a:gd name="T60" fmla="*/ 2080078702 w 8159"/>
                <a:gd name="T61" fmla="*/ 2147483647 h 8329"/>
                <a:gd name="T62" fmla="*/ 2147483647 w 8159"/>
                <a:gd name="T63" fmla="*/ 2147483647 h 8329"/>
                <a:gd name="T64" fmla="*/ 2147483647 w 8159"/>
                <a:gd name="T65" fmla="*/ 2147483647 h 8329"/>
                <a:gd name="T66" fmla="*/ 2147483647 w 8159"/>
                <a:gd name="T67" fmla="*/ 2147483647 h 8329"/>
                <a:gd name="T68" fmla="*/ 1736718784 w 8159"/>
                <a:gd name="T69" fmla="*/ 1154687058 h 8329"/>
                <a:gd name="T70" fmla="*/ 677734038 w 8159"/>
                <a:gd name="T71" fmla="*/ 95703080 h 8329"/>
                <a:gd name="T72" fmla="*/ 620312452 w 8159"/>
                <a:gd name="T73" fmla="*/ 48046865 h 8329"/>
                <a:gd name="T74" fmla="*/ 553515667 w 8159"/>
                <a:gd name="T75" fmla="*/ 19531247 h 8329"/>
                <a:gd name="T76" fmla="*/ 486718483 w 8159"/>
                <a:gd name="T77" fmla="*/ 390625 h 8329"/>
                <a:gd name="T78" fmla="*/ 343750018 w 8159"/>
                <a:gd name="T79" fmla="*/ 390625 h 83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159"/>
                <a:gd name="T121" fmla="*/ 0 h 8329"/>
                <a:gd name="T122" fmla="*/ 8159 w 8159"/>
                <a:gd name="T123" fmla="*/ 8329 h 83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lnTo>
                    <a:pt x="88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  <p:sp>
          <p:nvSpPr>
            <p:cNvPr id="1036" name="Shape 550"/>
            <p:cNvSpPr>
              <a:spLocks/>
            </p:cNvSpPr>
            <p:nvPr/>
          </p:nvSpPr>
          <p:spPr bwMode="auto">
            <a:xfrm>
              <a:off x="2605300" y="5008550"/>
              <a:ext cx="418900" cy="418875"/>
            </a:xfrm>
            <a:custGeom>
              <a:avLst/>
              <a:gdLst>
                <a:gd name="T0" fmla="*/ 2147483647 w 16756"/>
                <a:gd name="T1" fmla="*/ 19140622 h 16755"/>
                <a:gd name="T2" fmla="*/ 2147483647 w 16756"/>
                <a:gd name="T3" fmla="*/ 400781113 h 16755"/>
                <a:gd name="T4" fmla="*/ 2147483647 w 16756"/>
                <a:gd name="T5" fmla="*/ 753905848 h 16755"/>
                <a:gd name="T6" fmla="*/ 2147483647 w 16756"/>
                <a:gd name="T7" fmla="*/ 1011327928 h 16755"/>
                <a:gd name="T8" fmla="*/ 2147483647 w 16756"/>
                <a:gd name="T9" fmla="*/ 1135546271 h 16755"/>
                <a:gd name="T10" fmla="*/ 2147483647 w 16756"/>
                <a:gd name="T11" fmla="*/ 1259374213 h 16755"/>
                <a:gd name="T12" fmla="*/ 2147483647 w 16756"/>
                <a:gd name="T13" fmla="*/ 1498046101 h 16755"/>
                <a:gd name="T14" fmla="*/ 2147483647 w 16756"/>
                <a:gd name="T15" fmla="*/ 1841404741 h 16755"/>
                <a:gd name="T16" fmla="*/ 2147483647 w 16756"/>
                <a:gd name="T17" fmla="*/ 2147483647 h 16755"/>
                <a:gd name="T18" fmla="*/ 2147483647 w 16756"/>
                <a:gd name="T19" fmla="*/ 2147483647 h 16755"/>
                <a:gd name="T20" fmla="*/ 57421848 w 16756"/>
                <a:gd name="T21" fmla="*/ 2147483647 h 16755"/>
                <a:gd name="T22" fmla="*/ 390625 w 16756"/>
                <a:gd name="T23" fmla="*/ 2147483647 h 16755"/>
                <a:gd name="T24" fmla="*/ 390625 w 16756"/>
                <a:gd name="T25" fmla="*/ 2147483647 h 16755"/>
                <a:gd name="T26" fmla="*/ 57421848 w 16756"/>
                <a:gd name="T27" fmla="*/ 2147483647 h 16755"/>
                <a:gd name="T28" fmla="*/ 372265526 w 16756"/>
                <a:gd name="T29" fmla="*/ 2147483647 h 16755"/>
                <a:gd name="T30" fmla="*/ 496483969 w 16756"/>
                <a:gd name="T31" fmla="*/ 2147483647 h 16755"/>
                <a:gd name="T32" fmla="*/ 706249871 w 16756"/>
                <a:gd name="T33" fmla="*/ 2147483647 h 16755"/>
                <a:gd name="T34" fmla="*/ 839843208 w 16756"/>
                <a:gd name="T35" fmla="*/ 2147483647 h 16755"/>
                <a:gd name="T36" fmla="*/ 2147483647 w 16756"/>
                <a:gd name="T37" fmla="*/ 2147483647 h 16755"/>
                <a:gd name="T38" fmla="*/ 2147483647 w 16756"/>
                <a:gd name="T39" fmla="*/ 2147483647 h 16755"/>
                <a:gd name="T40" fmla="*/ 2147483647 w 16756"/>
                <a:gd name="T41" fmla="*/ 2147483647 h 16755"/>
                <a:gd name="T42" fmla="*/ 2147483647 w 16756"/>
                <a:gd name="T43" fmla="*/ 2147483647 h 16755"/>
                <a:gd name="T44" fmla="*/ 2147483647 w 16756"/>
                <a:gd name="T45" fmla="*/ 2147483647 h 16755"/>
                <a:gd name="T46" fmla="*/ 2147483647 w 16756"/>
                <a:gd name="T47" fmla="*/ 2147483647 h 16755"/>
                <a:gd name="T48" fmla="*/ 2147483647 w 16756"/>
                <a:gd name="T49" fmla="*/ 2147483647 h 16755"/>
                <a:gd name="T50" fmla="*/ 2147483647 w 16756"/>
                <a:gd name="T51" fmla="*/ 2013279861 h 16755"/>
                <a:gd name="T52" fmla="*/ 2147483647 w 16756"/>
                <a:gd name="T53" fmla="*/ 1326170982 h 16755"/>
                <a:gd name="T54" fmla="*/ 2147483647 w 16756"/>
                <a:gd name="T55" fmla="*/ 1107031084 h 16755"/>
                <a:gd name="T56" fmla="*/ 2147483647 w 16756"/>
                <a:gd name="T57" fmla="*/ 1040233515 h 16755"/>
                <a:gd name="T58" fmla="*/ 2147483647 w 16756"/>
                <a:gd name="T59" fmla="*/ 992577537 h 16755"/>
                <a:gd name="T60" fmla="*/ 2147483647 w 16756"/>
                <a:gd name="T61" fmla="*/ 1011327928 h 16755"/>
                <a:gd name="T62" fmla="*/ 2147483647 w 16756"/>
                <a:gd name="T63" fmla="*/ 1955857488 h 16755"/>
                <a:gd name="T64" fmla="*/ 2147483647 w 16756"/>
                <a:gd name="T65" fmla="*/ 1946483092 h 16755"/>
                <a:gd name="T66" fmla="*/ 2147483647 w 16756"/>
                <a:gd name="T67" fmla="*/ 1860545532 h 16755"/>
                <a:gd name="T68" fmla="*/ 2147483647 w 16756"/>
                <a:gd name="T69" fmla="*/ 1774607973 h 16755"/>
                <a:gd name="T70" fmla="*/ 2147483647 w 16756"/>
                <a:gd name="T71" fmla="*/ 582031129 h 16755"/>
                <a:gd name="T72" fmla="*/ 2147483647 w 16756"/>
                <a:gd name="T73" fmla="*/ 515233960 h 16755"/>
                <a:gd name="T74" fmla="*/ 2147483647 w 16756"/>
                <a:gd name="T75" fmla="*/ 448437191 h 16755"/>
                <a:gd name="T76" fmla="*/ 2147483647 w 16756"/>
                <a:gd name="T77" fmla="*/ 429687200 h 16755"/>
                <a:gd name="T78" fmla="*/ 2147483647 w 16756"/>
                <a:gd name="T79" fmla="*/ 1412108542 h 16755"/>
                <a:gd name="T80" fmla="*/ 2147483647 w 16756"/>
                <a:gd name="T81" fmla="*/ 1431249333 h 16755"/>
                <a:gd name="T82" fmla="*/ 2147483647 w 16756"/>
                <a:gd name="T83" fmla="*/ 1373827759 h 16755"/>
                <a:gd name="T84" fmla="*/ 2147483647 w 16756"/>
                <a:gd name="T85" fmla="*/ 1288280599 h 16755"/>
                <a:gd name="T86" fmla="*/ 2147483647 w 16756"/>
                <a:gd name="T87" fmla="*/ 1211718235 h 16755"/>
                <a:gd name="T88" fmla="*/ 2147483647 w 16756"/>
                <a:gd name="T89" fmla="*/ 114843696 h 16755"/>
                <a:gd name="T90" fmla="*/ 2147483647 w 16756"/>
                <a:gd name="T91" fmla="*/ 48046865 h 16755"/>
                <a:gd name="T92" fmla="*/ 2147483647 w 16756"/>
                <a:gd name="T93" fmla="*/ 390625 h 167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756"/>
                <a:gd name="T142" fmla="*/ 0 h 16755"/>
                <a:gd name="T143" fmla="*/ 16756 w 16756"/>
                <a:gd name="T144" fmla="*/ 16755 h 167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lnTo>
                    <a:pt x="1392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th-TH"/>
            </a:p>
          </p:txBody>
        </p:sp>
      </p:grpSp>
      <p:sp>
        <p:nvSpPr>
          <p:cNvPr id="1031" name="Shape 551"/>
          <p:cNvSpPr>
            <a:spLocks/>
          </p:cNvSpPr>
          <p:nvPr/>
        </p:nvSpPr>
        <p:spPr bwMode="auto">
          <a:xfrm>
            <a:off x="5213350" y="2079625"/>
            <a:ext cx="300038" cy="273050"/>
          </a:xfrm>
          <a:custGeom>
            <a:avLst/>
            <a:gdLst>
              <a:gd name="T0" fmla="*/ 803953644 w 16218"/>
              <a:gd name="T1" fmla="*/ 8687551 h 14752"/>
              <a:gd name="T2" fmla="*/ 666658301 w 16218"/>
              <a:gd name="T3" fmla="*/ 34388438 h 14752"/>
              <a:gd name="T4" fmla="*/ 537917351 w 16218"/>
              <a:gd name="T5" fmla="*/ 77464424 h 14752"/>
              <a:gd name="T6" fmla="*/ 417731089 w 16218"/>
              <a:gd name="T7" fmla="*/ 137674654 h 14752"/>
              <a:gd name="T8" fmla="*/ 311949311 w 16218"/>
              <a:gd name="T9" fmla="*/ 209273446 h 14752"/>
              <a:gd name="T10" fmla="*/ 217533751 w 16218"/>
              <a:gd name="T11" fmla="*/ 292489409 h 14752"/>
              <a:gd name="T12" fmla="*/ 137409342 w 16218"/>
              <a:gd name="T13" fmla="*/ 387094324 h 14752"/>
              <a:gd name="T14" fmla="*/ 74501741 w 16218"/>
              <a:gd name="T15" fmla="*/ 493081822 h 14752"/>
              <a:gd name="T16" fmla="*/ 28702731 w 16218"/>
              <a:gd name="T17" fmla="*/ 604934563 h 14752"/>
              <a:gd name="T18" fmla="*/ 5743144 w 16218"/>
              <a:gd name="T19" fmla="*/ 725240450 h 14752"/>
              <a:gd name="T20" fmla="*/ 120474 w 16218"/>
              <a:gd name="T21" fmla="*/ 851418539 h 14752"/>
              <a:gd name="T22" fmla="*/ 22959589 w 16218"/>
              <a:gd name="T23" fmla="*/ 980411827 h 14752"/>
              <a:gd name="T24" fmla="*/ 65833276 w 16218"/>
              <a:gd name="T25" fmla="*/ 1103647373 h 14752"/>
              <a:gd name="T26" fmla="*/ 128854875 w 16218"/>
              <a:gd name="T27" fmla="*/ 1215506630 h 14752"/>
              <a:gd name="T28" fmla="*/ 214608483 w 16218"/>
              <a:gd name="T29" fmla="*/ 1318678930 h 14752"/>
              <a:gd name="T30" fmla="*/ 314760766 w 16218"/>
              <a:gd name="T31" fmla="*/ 1410461613 h 14752"/>
              <a:gd name="T32" fmla="*/ 237568100 w 16218"/>
              <a:gd name="T33" fmla="*/ 1542270690 h 14752"/>
              <a:gd name="T34" fmla="*/ 137409342 w 16218"/>
              <a:gd name="T35" fmla="*/ 1648371614 h 14752"/>
              <a:gd name="T36" fmla="*/ 60096295 w 16218"/>
              <a:gd name="T37" fmla="*/ 1699900459 h 14752"/>
              <a:gd name="T38" fmla="*/ 14411593 w 16218"/>
              <a:gd name="T39" fmla="*/ 1725722335 h 14752"/>
              <a:gd name="T40" fmla="*/ 200317368 w 16218"/>
              <a:gd name="T41" fmla="*/ 1728658954 h 14752"/>
              <a:gd name="T42" fmla="*/ 340531837 w 16218"/>
              <a:gd name="T43" fmla="*/ 1697085853 h 14752"/>
              <a:gd name="T44" fmla="*/ 489307136 w 16218"/>
              <a:gd name="T45" fmla="*/ 1628302148 h 14752"/>
              <a:gd name="T46" fmla="*/ 626596411 w 16218"/>
              <a:gd name="T47" fmla="*/ 1568091381 h 14752"/>
              <a:gd name="T48" fmla="*/ 761080300 w 16218"/>
              <a:gd name="T49" fmla="*/ 1599544838 h 14752"/>
              <a:gd name="T50" fmla="*/ 901294843 w 16218"/>
              <a:gd name="T51" fmla="*/ 1616798513 h 14752"/>
              <a:gd name="T52" fmla="*/ 1095868902 w 16218"/>
              <a:gd name="T53" fmla="*/ 1608231498 h 14752"/>
              <a:gd name="T54" fmla="*/ 1233164245 w 16218"/>
              <a:gd name="T55" fmla="*/ 1579595016 h 14752"/>
              <a:gd name="T56" fmla="*/ 1361905936 w 16218"/>
              <a:gd name="T57" fmla="*/ 1536519465 h 14752"/>
              <a:gd name="T58" fmla="*/ 1482092197 w 16218"/>
              <a:gd name="T59" fmla="*/ 1479238210 h 14752"/>
              <a:gd name="T60" fmla="*/ 1587873679 w 16218"/>
              <a:gd name="T61" fmla="*/ 1407524993 h 14752"/>
              <a:gd name="T62" fmla="*/ 1682289757 w 16218"/>
              <a:gd name="T63" fmla="*/ 1321493536 h 14752"/>
              <a:gd name="T64" fmla="*/ 1762413537 w 16218"/>
              <a:gd name="T65" fmla="*/ 1226888843 h 14752"/>
              <a:gd name="T66" fmla="*/ 1825321675 w 16218"/>
              <a:gd name="T67" fmla="*/ 1123723947 h 14752"/>
              <a:gd name="T68" fmla="*/ 1871120731 w 16218"/>
              <a:gd name="T69" fmla="*/ 1009048900 h 14752"/>
              <a:gd name="T70" fmla="*/ 1894080052 w 16218"/>
              <a:gd name="T71" fmla="*/ 891558656 h 14752"/>
              <a:gd name="T72" fmla="*/ 1899702960 w 16218"/>
              <a:gd name="T73" fmla="*/ 765387082 h 14752"/>
              <a:gd name="T74" fmla="*/ 1879788937 w 16218"/>
              <a:gd name="T75" fmla="*/ 645074531 h 14752"/>
              <a:gd name="T76" fmla="*/ 1842537317 w 16218"/>
              <a:gd name="T77" fmla="*/ 530406148 h 14752"/>
              <a:gd name="T78" fmla="*/ 1785372858 w 16218"/>
              <a:gd name="T79" fmla="*/ 421482919 h 14752"/>
              <a:gd name="T80" fmla="*/ 1710991573 w 16218"/>
              <a:gd name="T81" fmla="*/ 323948418 h 14752"/>
              <a:gd name="T82" fmla="*/ 1622192482 w 16218"/>
              <a:gd name="T83" fmla="*/ 235094877 h 14752"/>
              <a:gd name="T84" fmla="*/ 1519228967 w 16218"/>
              <a:gd name="T85" fmla="*/ 160566314 h 14752"/>
              <a:gd name="T86" fmla="*/ 1401967233 w 16218"/>
              <a:gd name="T87" fmla="*/ 97534389 h 14752"/>
              <a:gd name="T88" fmla="*/ 1276037293 w 16218"/>
              <a:gd name="T89" fmla="*/ 48827498 h 14752"/>
              <a:gd name="T90" fmla="*/ 1141560213 w 16218"/>
              <a:gd name="T91" fmla="*/ 14439056 h 14752"/>
              <a:gd name="T92" fmla="*/ 9985282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218"/>
              <a:gd name="T142" fmla="*/ 0 h 14752"/>
              <a:gd name="T143" fmla="*/ 16218 w 16218"/>
              <a:gd name="T144" fmla="*/ 14752 h 1475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th-TH"/>
          </a:p>
        </p:txBody>
      </p:sp>
      <p:graphicFrame>
        <p:nvGraphicFramePr>
          <p:cNvPr id="1026" name="Object 121"/>
          <p:cNvGraphicFramePr>
            <a:graphicFrameLocks/>
          </p:cNvGraphicFramePr>
          <p:nvPr/>
        </p:nvGraphicFramePr>
        <p:xfrm>
          <a:off x="1381125" y="1296988"/>
          <a:ext cx="5938838" cy="3449637"/>
        </p:xfrm>
        <a:graphic>
          <a:graphicData uri="http://schemas.openxmlformats.org/presentationml/2006/ole">
            <p:oleObj spid="_x0000_s1026" name="แผนภูมิ" r:id="rId4" imgW="5944115" imgH="3456732" progId="Excel.Chart.8">
              <p:embed/>
            </p:oleObj>
          </a:graphicData>
        </a:graphic>
      </p:graphicFrame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123825"/>
            <a:ext cx="1225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" descr="C:\Users\NCI\AppData\Local\Temp\Rar$DI35.080\0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0"/>
            <a:ext cx="1439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658"/>
          <p:cNvSpPr txBox="1">
            <a:spLocks noGrp="1"/>
          </p:cNvSpPr>
          <p:nvPr>
            <p:ph type="title"/>
          </p:nvPr>
        </p:nvSpPr>
        <p:spPr>
          <a:xfrm>
            <a:off x="1047750" y="633413"/>
            <a:ext cx="6996113" cy="4984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CEF6"/>
              </a:buClr>
              <a:buFont typeface="Oswald"/>
              <a:buNone/>
            </a:pPr>
            <a:r>
              <a:rPr lang="th-TH" sz="36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ประโยชน์ที่ได้จากการศึกษา</a:t>
            </a:r>
          </a:p>
        </p:txBody>
      </p:sp>
      <p:sp>
        <p:nvSpPr>
          <p:cNvPr id="19459" name="Shape 659"/>
          <p:cNvSpPr>
            <a:spLocks noChangeArrowheads="1"/>
          </p:cNvSpPr>
          <p:nvPr/>
        </p:nvSpPr>
        <p:spPr bwMode="auto">
          <a:xfrm>
            <a:off x="577850" y="1276350"/>
            <a:ext cx="2808288" cy="3024188"/>
          </a:xfrm>
          <a:prstGeom prst="homePlate">
            <a:avLst>
              <a:gd name="adj" fmla="val 30130"/>
            </a:avLst>
          </a:prstGeom>
          <a:solidFill>
            <a:srgbClr val="AFF000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/>
            <a:r>
              <a:rPr lang="th-TH" sz="2400">
                <a:latin typeface="TH SarabunPSK" pitchFamily="34" charset="-34"/>
                <a:cs typeface="TH SarabunPSK" pitchFamily="34" charset="-34"/>
              </a:rPr>
              <a:t>การใช้เทคโนโลยีที่ทันสมัยมาช่วยในการปฏิบัติงานสามารถเพิ่มประสิทธิภาพการให้บริการได้อย่าง ถูกต้องและรวดเร็ว</a:t>
            </a:r>
            <a:endParaRPr lang="en-US" sz="2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460" name="Shape 660"/>
          <p:cNvSpPr>
            <a:spLocks noChangeArrowheads="1"/>
          </p:cNvSpPr>
          <p:nvPr/>
        </p:nvSpPr>
        <p:spPr bwMode="auto">
          <a:xfrm>
            <a:off x="2771775" y="1276350"/>
            <a:ext cx="3168650" cy="2951163"/>
          </a:xfrm>
          <a:prstGeom prst="chevron">
            <a:avLst>
              <a:gd name="adj" fmla="val 29870"/>
            </a:avLst>
          </a:prstGeom>
          <a:solidFill>
            <a:srgbClr val="00CEF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/>
            <a:r>
              <a:rPr lang="th-TH" sz="2000">
                <a:latin typeface="TH SarabunPSK" pitchFamily="34" charset="-34"/>
                <a:cs typeface="TH SarabunPSK" pitchFamily="34" charset="-34"/>
              </a:rPr>
              <a:t>เครื่องทั้งสองแตกต่างกันอย่างมีนัยสำคัญทางสถิติ (</a:t>
            </a:r>
            <a:r>
              <a:rPr lang="en-US" sz="2000" i="1">
                <a:latin typeface="TH SarabunPSK" pitchFamily="34" charset="-34"/>
                <a:cs typeface="TH SarabunPSK" pitchFamily="34" charset="-34"/>
              </a:rPr>
              <a:t>p</a:t>
            </a:r>
            <a:r>
              <a:rPr lang="en-US" sz="2000">
                <a:latin typeface="TH SarabunPSK" pitchFamily="34" charset="-34"/>
                <a:cs typeface="TH SarabunPSK" pitchFamily="34" charset="-34"/>
              </a:rPr>
              <a:t> &lt; 0.05</a:t>
            </a:r>
            <a:r>
              <a:rPr lang="th-TH" sz="2000">
                <a:latin typeface="TH SarabunPSK" pitchFamily="34" charset="-34"/>
                <a:cs typeface="TH SarabunPSK" pitchFamily="34" charset="-34"/>
              </a:rPr>
              <a:t>) แต่มีความสัมพันธ์</a:t>
            </a:r>
            <a:endParaRPr lang="en-US" sz="200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2000">
                <a:latin typeface="TH SarabunPSK" pitchFamily="34" charset="-34"/>
                <a:cs typeface="TH SarabunPSK" pitchFamily="34" charset="-34"/>
              </a:rPr>
              <a:t>  กันเป็นอย่างดี </a:t>
            </a:r>
            <a:endParaRPr lang="en-US" sz="200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en-US" sz="2000">
                <a:latin typeface="TH SarabunPSK" pitchFamily="34" charset="-34"/>
                <a:cs typeface="TH SarabunPSK" pitchFamily="34" charset="-34"/>
              </a:rPr>
              <a:t>R = 0.985</a:t>
            </a:r>
          </a:p>
        </p:txBody>
      </p:sp>
      <p:sp>
        <p:nvSpPr>
          <p:cNvPr id="19461" name="Shape 661"/>
          <p:cNvSpPr>
            <a:spLocks noChangeArrowheads="1"/>
          </p:cNvSpPr>
          <p:nvPr/>
        </p:nvSpPr>
        <p:spPr bwMode="auto">
          <a:xfrm>
            <a:off x="5292725" y="1276350"/>
            <a:ext cx="3671888" cy="2951163"/>
          </a:xfrm>
          <a:prstGeom prst="chevron">
            <a:avLst>
              <a:gd name="adj" fmla="val 29861"/>
            </a:avLst>
          </a:prstGeom>
          <a:solidFill>
            <a:srgbClr val="3C78D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/>
            <a:r>
              <a:rPr lang="th-TH" sz="2000">
                <a:latin typeface="TH SarabunPSK" pitchFamily="34" charset="-34"/>
                <a:cs typeface="TH SarabunPSK" pitchFamily="34" charset="-34"/>
              </a:rPr>
              <a:t>ถ้าระดับน้ำตาลในเลือดจากเครื่องตรวจน้ำตาลปลายนิ้วอ่านค่าได้ต่ำหรือสูงกว่าปกติที่ต้องให้การรักษา ควรส่งตรวจซ้ำด้วยเครื่องตรวจวิเคราะห์ทางห้องปฏิบัติการ</a:t>
            </a:r>
            <a:endParaRPr lang="en-US" sz="200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134938"/>
            <a:ext cx="1225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รูปภาพ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12700"/>
            <a:ext cx="12239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animBg="1"/>
      <p:bldP spid="19460" grpId="0" animBg="1"/>
      <p:bldP spid="194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732"/>
          <p:cNvSpPr txBox="1">
            <a:spLocks noGrp="1"/>
          </p:cNvSpPr>
          <p:nvPr>
            <p:ph type="ctrTitle" idx="4294967295"/>
          </p:nvPr>
        </p:nvSpPr>
        <p:spPr>
          <a:xfrm>
            <a:off x="1331913" y="1708150"/>
            <a:ext cx="6592887" cy="1223963"/>
          </a:xfrm>
        </p:spPr>
        <p:txBody>
          <a:bodyPr/>
          <a:lstStyle/>
          <a:p>
            <a:pPr algn="ctr" eaLnBrk="1" hangingPunct="1">
              <a:buClr>
                <a:srgbClr val="00CEF6"/>
              </a:buClr>
              <a:buFont typeface="Oswald"/>
              <a:buNone/>
            </a:pPr>
            <a:r>
              <a:rPr lang="th-TH" sz="10000" b="1" smtClean="0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th-TH" sz="10000" b="1" smtClean="0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th-TH" sz="10000" b="1" smtClean="0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th-TH" sz="10000" b="1" smtClean="0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th-TH" sz="10000" b="1" smtClean="0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th-TH" sz="10000" b="1" smtClean="0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th-TH" sz="10000" b="1" smtClean="0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rPr>
              <a:t>THANKS!</a:t>
            </a:r>
          </a:p>
        </p:txBody>
      </p:sp>
      <p:sp>
        <p:nvSpPr>
          <p:cNvPr id="21507" name="Shape 733"/>
          <p:cNvSpPr txBox="1">
            <a:spLocks noGrp="1"/>
          </p:cNvSpPr>
          <p:nvPr>
            <p:ph type="subTitle" idx="4294967295"/>
          </p:nvPr>
        </p:nvSpPr>
        <p:spPr>
          <a:xfrm>
            <a:off x="1274763" y="2932113"/>
            <a:ext cx="6594475" cy="1074737"/>
          </a:xfrm>
        </p:spPr>
        <p:txBody>
          <a:bodyPr/>
          <a:lstStyle/>
          <a:p>
            <a:pPr marL="0" indent="0" algn="ctr" eaLnBrk="1" hangingPunct="1">
              <a:buClr>
                <a:srgbClr val="28324A"/>
              </a:buClr>
              <a:buFont typeface="Source Sans Pro"/>
              <a:buNone/>
            </a:pPr>
            <a:r>
              <a:rPr lang="th-TH" sz="3600" b="1" smtClean="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Any questions?</a:t>
            </a:r>
          </a:p>
          <a:p>
            <a:pPr marL="0" indent="0" algn="ctr" eaLnBrk="1" hangingPunct="1">
              <a:buClr>
                <a:srgbClr val="28324A"/>
              </a:buClr>
              <a:buFont typeface="Source Sans Pro"/>
              <a:buNone/>
            </a:pPr>
            <a:endParaRPr lang="th-TH" sz="2000" smtClean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 algn="ctr" eaLnBrk="1" hangingPunct="1">
              <a:buClr>
                <a:srgbClr val="28324A"/>
              </a:buClr>
              <a:buFont typeface="Source Sans Pro"/>
              <a:buNone/>
            </a:pPr>
            <a:endParaRPr lang="th-TH" sz="3600" b="1" smtClean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157163"/>
            <a:ext cx="1225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Users\NCI\AppData\Local\Temp\Rar$DI35.080\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23825"/>
            <a:ext cx="1800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รูปภาพ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2788" y="12700"/>
            <a:ext cx="16906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466"/>
          <p:cNvSpPr txBox="1">
            <a:spLocks noGrp="1"/>
          </p:cNvSpPr>
          <p:nvPr>
            <p:ph type="ctrTitle" idx="4294967295"/>
          </p:nvPr>
        </p:nvSpPr>
        <p:spPr>
          <a:xfrm>
            <a:off x="323850" y="742950"/>
            <a:ext cx="8712200" cy="3773488"/>
          </a:xfrm>
        </p:spPr>
        <p:txBody>
          <a:bodyPr/>
          <a:lstStyle/>
          <a:p>
            <a:pPr eaLnBrk="1" hangingPunct="1">
              <a:buClr>
                <a:srgbClr val="00CEF6"/>
              </a:buClr>
              <a:buFont typeface="Oswald"/>
              <a:buNone/>
            </a:pPr>
            <a:r>
              <a:rPr lang="th-TH" sz="4000" b="1" smtClean="0">
                <a:solidFill>
                  <a:srgbClr val="41DF88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th-TH" sz="4000" b="1" smtClean="0">
                <a:solidFill>
                  <a:srgbClr val="41DF88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th-TH" sz="4000" b="1" smtClean="0">
                <a:solidFill>
                  <a:srgbClr val="41DF88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th-TH" sz="4000" b="1" smtClean="0">
                <a:solidFill>
                  <a:srgbClr val="41DF88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th-TH" sz="4000" b="1" smtClean="0">
                <a:solidFill>
                  <a:srgbClr val="41DF88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th-TH" sz="4000" b="1" smtClean="0">
                <a:solidFill>
                  <a:srgbClr val="41DF88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th-TH" sz="4000" b="1" smtClean="0">
                <a:solidFill>
                  <a:srgbClr val="41DF88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th-TH" sz="4000" b="1" smtClean="0">
                <a:solidFill>
                  <a:srgbClr val="41DF88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th-TH" sz="4000" b="1" smtClean="0">
                <a:solidFill>
                  <a:srgbClr val="41DF88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th-TH" sz="4000" b="1" smtClean="0">
                <a:solidFill>
                  <a:srgbClr val="41DF88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th-TH" sz="4000" b="1" smtClean="0">
                <a:solidFill>
                  <a:srgbClr val="41DF88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th-TH" sz="4000" b="1" smtClean="0">
                <a:solidFill>
                  <a:srgbClr val="41DF88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th-TH" sz="4000" b="1" smtClean="0">
                <a:solidFill>
                  <a:srgbClr val="92D050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th-TH" sz="4000" b="1" smtClean="0">
                <a:solidFill>
                  <a:srgbClr val="92D05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th-TH" sz="4800" b="1" smtClean="0">
                <a:solidFill>
                  <a:srgbClr val="41DF88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คณะผู้วิจัย</a:t>
            </a:r>
            <a:r>
              <a:rPr lang="th-TH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/>
            </a:r>
            <a:br>
              <a:rPr lang="th-TH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</a:br>
            <a:r>
              <a:rPr lang="th-TH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1) นางสาวญานิณี 		จรัสวิศรุตพร        	นักเทคนิคการแพทย์ชำนาญการพิเศษ</a:t>
            </a:r>
            <a:r>
              <a:rPr lang="en-US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	</a:t>
            </a:r>
            <a:br>
              <a:rPr lang="en-US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</a:br>
            <a:r>
              <a:rPr lang="th-TH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2) นางรัชดาภา 		สีดาดาษ</a:t>
            </a:r>
            <a:r>
              <a:rPr lang="en-US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	</a:t>
            </a:r>
            <a:r>
              <a:rPr lang="th-TH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            	พยาบาลวิชาชีพชำนาญการ </a:t>
            </a:r>
            <a:r>
              <a:rPr lang="en-US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		</a:t>
            </a:r>
            <a:r>
              <a:rPr lang="th-TH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/>
            </a:r>
            <a:br>
              <a:rPr lang="th-TH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</a:br>
            <a:r>
              <a:rPr lang="th-TH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3) นางสาววาสิณี		ปรัชญานันทกุล     	นักเทคนิคการแพทย์ชำนาญการ		</a:t>
            </a:r>
            <a:br>
              <a:rPr lang="th-TH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</a:br>
            <a:r>
              <a:rPr lang="th-TH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4) นางสาวสุธาสินี		จงใจรัก</a:t>
            </a:r>
            <a:r>
              <a:rPr lang="en-US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	</a:t>
            </a:r>
            <a:r>
              <a:rPr lang="th-TH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            	นักเทคนิคการแพทย์ปฏิบัติการ</a:t>
            </a:r>
            <a:r>
              <a:rPr lang="en-US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		</a:t>
            </a:r>
            <a:r>
              <a:rPr lang="th-TH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/>
            </a:r>
            <a:br>
              <a:rPr lang="th-TH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</a:br>
            <a:r>
              <a:rPr lang="th-TH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5) นางสาวณิชาภัทร		อรชร	             นักเทคนิคการแพทย์</a:t>
            </a:r>
            <a:r>
              <a:rPr lang="en-US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/>
            </a:r>
            <a:br>
              <a:rPr lang="en-US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</a:br>
            <a:r>
              <a:rPr lang="th-TH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6) นางสาวรัชฎาพร		เล้งรักษา</a:t>
            </a:r>
            <a:r>
              <a:rPr lang="en-US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	</a:t>
            </a:r>
            <a:r>
              <a:rPr lang="th-TH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             เจ้าพนักงานวิทยาศาสตร์การแพทย์ชำนาญงาน</a:t>
            </a:r>
            <a:r>
              <a:rPr lang="en-US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/>
            </a:r>
            <a:br>
              <a:rPr lang="en-US" sz="2400" b="1" smtClean="0">
                <a:solidFill>
                  <a:srgbClr val="00CEF6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</a:br>
            <a:endParaRPr lang="th-TH" sz="2400" b="1" smtClean="0">
              <a:solidFill>
                <a:srgbClr val="00CEF6"/>
              </a:solidFill>
              <a:latin typeface="TH SarabunPSK" pitchFamily="34" charset="-34"/>
              <a:ea typeface="Oswald"/>
              <a:cs typeface="TH SarabunPSK" pitchFamily="34" charset="-34"/>
              <a:sym typeface="Oswald"/>
            </a:endParaRPr>
          </a:p>
        </p:txBody>
      </p:sp>
      <p:pic>
        <p:nvPicPr>
          <p:cNvPr id="8195" name="รูปภาพ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12700"/>
            <a:ext cx="14398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รูปภาพ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12700"/>
            <a:ext cx="14398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85800" y="895350"/>
            <a:ext cx="80010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400" b="1">
                <a:solidFill>
                  <a:srgbClr val="41DF88"/>
                </a:solidFill>
                <a:latin typeface="TH SarabunPSK" pitchFamily="34" charset="-34"/>
                <a:cs typeface="TH SarabunPSK" pitchFamily="34" charset="-34"/>
              </a:rPr>
              <a:t>ปัญหาการวิจัย</a:t>
            </a:r>
          </a:p>
          <a:p>
            <a:pPr algn="thaiDist"/>
            <a:r>
              <a:rPr lang="th-TH" sz="3200" b="1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	ผู้มารับบริการที่สถาบันมะเร็งแห่งชาติบางรายมีภาวะเบาหวานแทรกซ้อน จึงมีการนำเครื่องตรวจน้ำตาลปลายนิ้ว </a:t>
            </a:r>
            <a:r>
              <a:rPr lang="en-US" sz="3200" b="1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(Glucose meter) </a:t>
            </a:r>
            <a:r>
              <a:rPr lang="th-TH" sz="3200" b="1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มาใช้ตามหอผู้ป่วยต่างๆ</a:t>
            </a:r>
            <a:r>
              <a:rPr lang="en-US" sz="3200" b="1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แต่เครื่องมีข้อจำกัดในการใช้งาน จึงจำเป็นต้องประเมินประสิทธิภาพของเครื่องตรวจน้ำตาลปลายนิ้ว โดยเปรียบเทียบกับการตรวจด้วยเครื่องวิเคราะห์ในห้องปฏิบัติการ</a:t>
            </a:r>
            <a:endParaRPr lang="th-TH" sz="3600" b="1">
              <a:solidFill>
                <a:srgbClr val="41DF88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2"/>
          <p:cNvSpPr txBox="1">
            <a:spLocks noGrp="1"/>
          </p:cNvSpPr>
          <p:nvPr>
            <p:ph type="ctrTitle"/>
          </p:nvPr>
        </p:nvSpPr>
        <p:spPr>
          <a:xfrm>
            <a:off x="152400" y="514350"/>
            <a:ext cx="7848600" cy="11604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SzTx/>
              <a:buFont typeface="Oswald"/>
              <a:buNone/>
            </a:pPr>
            <a:r>
              <a:rPr lang="th-TH" sz="4400" b="1" smtClean="0">
                <a:solidFill>
                  <a:srgbClr val="0070C0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ข้อจำกัดของเครื่อง </a:t>
            </a:r>
            <a:r>
              <a:rPr lang="en-US" sz="4400" b="1" smtClean="0">
                <a:solidFill>
                  <a:srgbClr val="0070C0"/>
                </a:solidFill>
                <a:latin typeface="TH SarabunPSK" pitchFamily="34" charset="-34"/>
                <a:ea typeface="Oswald"/>
                <a:cs typeface="TH SarabunPSK" pitchFamily="34" charset="-34"/>
                <a:sym typeface="Oswald"/>
              </a:rPr>
              <a:t>Glucose meter</a:t>
            </a:r>
            <a:endParaRPr lang="th-TH" sz="4400" b="1" smtClean="0">
              <a:solidFill>
                <a:srgbClr val="0070C0"/>
              </a:solidFill>
              <a:latin typeface="TH SarabunPSK" pitchFamily="34" charset="-34"/>
              <a:ea typeface="Oswald"/>
              <a:cs typeface="TH SarabunPSK" pitchFamily="34" charset="-34"/>
              <a:sym typeface="Oswald"/>
            </a:endParaRPr>
          </a:p>
        </p:txBody>
      </p:sp>
      <p:pic>
        <p:nvPicPr>
          <p:cNvPr id="10243" name="รูปภาพ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0"/>
            <a:ext cx="14398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กล่องข้อความ 1"/>
          <p:cNvSpPr txBox="1">
            <a:spLocks noChangeArrowheads="1"/>
          </p:cNvSpPr>
          <p:nvPr/>
        </p:nvSpPr>
        <p:spPr bwMode="auto">
          <a:xfrm>
            <a:off x="1219200" y="2495550"/>
            <a:ext cx="6781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th-TH" sz="40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การควบคุมคุณภาพเครื่อง </a:t>
            </a:r>
            <a:r>
              <a:rPr lang="en-US" sz="40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Glucose meter</a:t>
            </a:r>
            <a:endParaRPr lang="th-TH" sz="4000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th-TH" sz="40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ขั้นตอนการเก็บสิ่งส่งตรวจ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th-TH" sz="40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อุณหภูมิ และ ความชื้น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th-TH" sz="40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ค่า </a:t>
            </a:r>
            <a:r>
              <a:rPr lang="en-US" sz="40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Hematocrit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th-TH" sz="240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459"/>
          <p:cNvSpPr txBox="1">
            <a:spLocks noChangeArrowheads="1"/>
          </p:cNvSpPr>
          <p:nvPr/>
        </p:nvSpPr>
        <p:spPr bwMode="auto">
          <a:xfrm>
            <a:off x="1030288" y="411163"/>
            <a:ext cx="3235325" cy="19446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1" hangingPunct="1">
              <a:defRPr/>
            </a:pPr>
            <a:r>
              <a:rPr lang="th-TH" b="1" dirty="0"/>
              <a:t>	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วัตถุประสงค์การวิจัย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defRPr/>
            </a:pPr>
            <a:r>
              <a:rPr lang="th-TH" sz="200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พื่อเปรียบเทียบระดับน้ำตาลในเลือดระหว่างการตรวจด้วยเครื่องตรวจน้ำตาลปลายนิ้วที่ใช้ในหอผู้ป่วย กับการตรวจด้วยเครื่องวิเคราะห์อัตโนมัติในห้องปฏิบัติการ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0" name="Shape 460"/>
          <p:cNvSpPr txBox="1"/>
          <p:nvPr/>
        </p:nvSpPr>
        <p:spPr>
          <a:xfrm>
            <a:off x="4719638" y="411163"/>
            <a:ext cx="3376612" cy="1944687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kern="0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th-TH" sz="2000" b="1" kern="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Arial"/>
                <a:cs typeface="TH SarabunPSK" pitchFamily="34" charset="-34"/>
                <a:sym typeface="Arial"/>
              </a:rPr>
              <a:t>สมมติฐานการวิจัย</a:t>
            </a:r>
            <a:endParaRPr lang="en-US" sz="2000" kern="0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ea typeface="Arial"/>
              <a:cs typeface="TH SarabunPSK" pitchFamily="34" charset="-34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kern="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Arial"/>
                <a:cs typeface="TH SarabunPSK" pitchFamily="34" charset="-34"/>
                <a:sym typeface="Arial"/>
              </a:rPr>
              <a:t>การตรวจระดับน้ำตาลในเลือดด้วยเครื่องตรวจน้ำตาลปลายนิ้วให้ผลสอดคล้องกับการตรวจด้วยเครื่องวิเคราะห์อัตโนมัติในห้องปฏิบัติการ</a:t>
            </a:r>
            <a:endParaRPr lang="en-US" sz="2000" kern="0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ea typeface="Arial"/>
              <a:cs typeface="TH SarabunPSK" pitchFamily="34" charset="-34"/>
              <a:sym typeface="Arial"/>
            </a:endParaRPr>
          </a:p>
        </p:txBody>
      </p:sp>
      <p:sp>
        <p:nvSpPr>
          <p:cNvPr id="461" name="Shape 461"/>
          <p:cNvSpPr txBox="1"/>
          <p:nvPr/>
        </p:nvSpPr>
        <p:spPr>
          <a:xfrm>
            <a:off x="684213" y="2571750"/>
            <a:ext cx="7920037" cy="1800225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h-TH" sz="1600" b="1" kern="0" dirty="0"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th-TH" sz="2000" b="1" kern="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Arial"/>
                <a:cs typeface="TH SarabunPSK" pitchFamily="34" charset="-34"/>
                <a:sym typeface="Arial"/>
              </a:rPr>
              <a:t>ประโยชน์ที่คาดว่าจะได้รับ</a:t>
            </a:r>
            <a:r>
              <a:rPr lang="th-TH" sz="2000" kern="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Arial"/>
                <a:cs typeface="TH SarabunPSK" pitchFamily="34" charset="-34"/>
                <a:sym typeface="Arial"/>
              </a:rPr>
              <a:t> </a:t>
            </a:r>
            <a:endParaRPr lang="en-US" sz="2000" kern="0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ea typeface="Arial"/>
              <a:cs typeface="TH SarabunPSK" pitchFamily="34" charset="-34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kern="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Arial"/>
                <a:cs typeface="TH SarabunPSK" pitchFamily="34" charset="-34"/>
                <a:sym typeface="Arial"/>
              </a:rPr>
              <a:t>หากพบว่าการตรวจระดับน้ำตาลในเลือดระหว่างการตรวจด้วยเครื่องตรวจน้ำตาลปลายนิ้วให้ผลไม่ต่างจากเครื่องวิเคราะห์อัตโนมัติอย่างมีนัยสำคัญ บุคลากรทางการแพทย์ในหอผู้ป่วยก็สามารถใช้เครื่องตรวจน้ำตาลปลายนิ้วในการตรวจติดตามระดับน้ำตาลในเลือดของผู้ป่วย เพื่อเป็นการตรวจกรองระดับน้ำตาลในเลือดเบื้องต้นได้ </a:t>
            </a:r>
            <a:endParaRPr lang="en-US" sz="2000" kern="0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ea typeface="Arial"/>
              <a:cs typeface="TH SarabunPSK" pitchFamily="34" charset="-34"/>
              <a:sym typeface="Arial"/>
            </a:endParaRPr>
          </a:p>
          <a:p>
            <a:pPr eaLnBrk="1" fontAlgn="auto" hangingPunct="1">
              <a:spcBef>
                <a:spcPts val="1000"/>
              </a:spcBef>
              <a:spcAft>
                <a:spcPts val="1000"/>
              </a:spcAft>
              <a:defRPr/>
            </a:pPr>
            <a:endParaRPr sz="1200" kern="0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eaLnBrk="1" fontAlgn="auto" hangingPunct="1">
              <a:spcBef>
                <a:spcPts val="1000"/>
              </a:spcBef>
              <a:spcAft>
                <a:spcPts val="1000"/>
              </a:spcAft>
              <a:defRPr/>
            </a:pPr>
            <a:endParaRPr sz="1200" kern="0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269" name="รูปภาพ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2700"/>
            <a:ext cx="971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460" grpId="0" animBg="1"/>
      <p:bldP spid="4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1"/>
          <p:cNvSpPr txBox="1">
            <a:spLocks noGrp="1"/>
          </p:cNvSpPr>
          <p:nvPr>
            <p:ph type="title"/>
          </p:nvPr>
        </p:nvSpPr>
        <p:spPr>
          <a:xfrm>
            <a:off x="762000" y="971550"/>
            <a:ext cx="6996113" cy="715963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th-TH" sz="320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smtClean="0">
                <a:solidFill>
                  <a:srgbClr val="41DF88"/>
                </a:solidFill>
                <a:latin typeface="TH SarabunPSK" pitchFamily="34" charset="-34"/>
                <a:cs typeface="TH SarabunPSK" pitchFamily="34" charset="-34"/>
              </a:rPr>
              <a:t>ตัวอย่างที่ใช้ในการศึกษา</a:t>
            </a:r>
          </a:p>
        </p:txBody>
      </p:sp>
      <p:sp>
        <p:nvSpPr>
          <p:cNvPr id="12291" name="ตัวยึดข้อความ 2"/>
          <p:cNvSpPr txBox="1">
            <a:spLocks noGrp="1"/>
          </p:cNvSpPr>
          <p:nvPr>
            <p:ph type="body" idx="1"/>
          </p:nvPr>
        </p:nvSpPr>
        <p:spPr>
          <a:xfrm>
            <a:off x="914400" y="2114550"/>
            <a:ext cx="6183313" cy="1628775"/>
          </a:xfrm>
        </p:spPr>
        <p:txBody>
          <a:bodyPr/>
          <a:lstStyle/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th-TH" sz="400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ตัวอย่างเลือดผู้ป่วยจากหอผู้ป่วยชั้น 7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th-TH" sz="400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และเจ้าหน้าที่ห้องปฏิบัติการจำนวน 125 ราย</a:t>
            </a:r>
          </a:p>
        </p:txBody>
      </p:sp>
      <p:pic>
        <p:nvPicPr>
          <p:cNvPr id="12292" name="รูปภาพ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2700"/>
            <a:ext cx="16922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CI\Desktop\Medisafe f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61950"/>
            <a:ext cx="30480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971550" y="217488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7030A0"/>
                </a:solidFill>
              </a:rPr>
              <a:t>         </a:t>
            </a:r>
            <a:r>
              <a:rPr lang="en-US" sz="2800" b="1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MEDISAFE FIT</a:t>
            </a:r>
            <a:endParaRPr lang="th-TH" sz="2800" b="1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316" name="Picture 3" descr="C:\Users\NCI\AppData\Local\Temp\Rar$DI35.080\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23825"/>
            <a:ext cx="1800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รูปภาพ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12700"/>
            <a:ext cx="16922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62200" y="1809750"/>
            <a:ext cx="52578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kern="0" dirty="0">
                <a:solidFill>
                  <a:schemeClr val="accent5"/>
                </a:solidFill>
                <a:latin typeface="TH SarabunPSK" pitchFamily="34" charset="-34"/>
                <a:ea typeface="Arial"/>
                <a:cs typeface="TH SarabunPSK" pitchFamily="34" charset="-34"/>
                <a:sym typeface="Arial"/>
              </a:rPr>
              <a:t>       </a:t>
            </a:r>
            <a:r>
              <a:rPr lang="th-TH" sz="2400" kern="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Arial"/>
                <a:cs typeface="TH SarabunPSK" pitchFamily="34" charset="-34"/>
                <a:sym typeface="Arial"/>
              </a:rPr>
              <a:t>การวัดความเข้มสี (</a:t>
            </a:r>
            <a:r>
              <a:rPr lang="en-US" sz="2400" kern="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Arial"/>
                <a:cs typeface="TH SarabunPSK" pitchFamily="34" charset="-34"/>
                <a:sym typeface="Arial"/>
              </a:rPr>
              <a:t>Reflectance photometry</a:t>
            </a:r>
            <a:r>
              <a:rPr lang="th-TH" sz="2400" kern="0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Arial"/>
                <a:cs typeface="TH SarabunPSK" pitchFamily="34" charset="-34"/>
                <a:sym typeface="Arial"/>
              </a:rPr>
              <a:t>)</a:t>
            </a:r>
            <a:endParaRPr lang="en-US" sz="2400" kern="0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ea typeface="Arial"/>
              <a:cs typeface="TH SarabunPSK" pitchFamily="34" charset="-34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9" name="AutoShape 2" descr="Figure 3 Glucose (GO) assay kit Detection of glucose via glucose oxidase (GO) and peroxidase, monitored at 540 nm.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13320" name="AutoShape 4" descr="Figure 3 Glucose (GO) assay kit Detection of glucose via glucose oxidase (GO) and peroxidase, monitored at 540 nm.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/>
          </a:p>
        </p:txBody>
      </p:sp>
      <p:pic>
        <p:nvPicPr>
          <p:cNvPr id="133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2419350"/>
            <a:ext cx="5095875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สี่เหลี่ยมผืนผ้า 11"/>
          <p:cNvSpPr>
            <a:spLocks noChangeArrowheads="1"/>
          </p:cNvSpPr>
          <p:nvPr/>
        </p:nvSpPr>
        <p:spPr bwMode="auto">
          <a:xfrm>
            <a:off x="2819400" y="4248150"/>
            <a:ext cx="533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/>
              <a:t>Glucose (GO) assay kit Detection of glucose via glucose oxidase (GO) and peroxidase, monitored at 540 nm.</a:t>
            </a:r>
            <a:endParaRPr lang="th-TH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ttps://usdiagnostics.roche.com/en/image/cd-cobas-6000-instrument-her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3350"/>
            <a:ext cx="45720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NCI\AppData\Local\Temp\Rar$DI35.080\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23825"/>
            <a:ext cx="1800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รูปภาพ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12700"/>
            <a:ext cx="16922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4495800" y="3333750"/>
            <a:ext cx="3733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th-TH"/>
          </a:p>
        </p:txBody>
      </p:sp>
      <p:sp>
        <p:nvSpPr>
          <p:cNvPr id="14342" name="AutoShape 3" descr="Figure 4 Glucose (HK) assay kit Detection of glucose via hexokinase (HK) and glucose-6-phosphate dehydrogenase by formation of NADH, monitored at 340 nm.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14343" name="AutoShape 5" descr="Figure 4 Glucose (HK) assay kit Detection of glucose via hexokinase (HK) and glucose-6-phosphate dehydrogenase by formation of NADH, monitored at 340 nm.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14344" name="AutoShape 7" descr="Figure 4 Glucose (HK) assay kit Detection of glucose via hexokinase (HK) and glucose-6-phosphate dehydrogenase by formation of NADH, monitored at 340 nm.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/>
          </a:p>
        </p:txBody>
      </p:sp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2419350"/>
            <a:ext cx="60404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สี่เหลี่ยมผืนผ้า 13"/>
          <p:cNvSpPr>
            <a:spLocks noChangeArrowheads="1"/>
          </p:cNvSpPr>
          <p:nvPr/>
        </p:nvSpPr>
        <p:spPr bwMode="auto">
          <a:xfrm>
            <a:off x="2057400" y="4248150"/>
            <a:ext cx="632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/>
              <a:t>Glucose (HK) assay kit Detection of glucose via hexokinase (HK) and glucose-6-phosphate dehydrogenase by formation of NADH, monitored at 340 nm.</a:t>
            </a:r>
            <a:endParaRPr lang="th-TH" sz="800"/>
          </a:p>
        </p:txBody>
      </p:sp>
      <p:sp>
        <p:nvSpPr>
          <p:cNvPr id="11" name="TextBox 10"/>
          <p:cNvSpPr txBox="1"/>
          <p:nvPr/>
        </p:nvSpPr>
        <p:spPr>
          <a:xfrm>
            <a:off x="4343400" y="1809750"/>
            <a:ext cx="1828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Hexokinase</a:t>
            </a:r>
            <a:endParaRPr lang="th-TH" sz="2400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838200" y="819150"/>
            <a:ext cx="76962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การทดสอบความแม่นยำ </a:t>
            </a:r>
            <a:r>
              <a:rPr lang="en-US" sz="4000" b="1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(Precision)</a:t>
            </a:r>
          </a:p>
          <a:p>
            <a:endParaRPr lang="en-US" sz="400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b="1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European Committee on Clinical Laboratory Standard (ECCLS) </a:t>
            </a:r>
            <a:endParaRPr lang="th-TH" sz="3600" b="1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363" name="รูปภาพ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2700"/>
            <a:ext cx="14732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388</Words>
  <Application>Microsoft Office PowerPoint</Application>
  <PresentationFormat>นำเสนอทางหน้าจอ (16:9)</PresentationFormat>
  <Paragraphs>85</Paragraphs>
  <Slides>16</Slides>
  <Notes>9</Notes>
  <HiddenSlides>0</HiddenSlides>
  <MMClips>0</MMClips>
  <ScaleCrop>false</ScaleCrop>
  <HeadingPairs>
    <vt:vector size="8" baseType="variant">
      <vt:variant>
        <vt:lpstr>แบบอักษรที่ถูกใช้</vt:lpstr>
      </vt:variant>
      <vt:variant>
        <vt:i4>7</vt:i4>
      </vt:variant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25" baseType="lpstr">
      <vt:lpstr>Arial</vt:lpstr>
      <vt:lpstr>Cordia New</vt:lpstr>
      <vt:lpstr>TH SarabunPSK</vt:lpstr>
      <vt:lpstr>Oswald</vt:lpstr>
      <vt:lpstr>Arial Black</vt:lpstr>
      <vt:lpstr>Source Sans Pro</vt:lpstr>
      <vt:lpstr>Calibri</vt:lpstr>
      <vt:lpstr>Quince template</vt:lpstr>
      <vt:lpstr>แผนภูมิ Microsoft Excel</vt:lpstr>
      <vt:lpstr>การเปรียบเทียบระดับน้ำตาลในเลือด ระหว่างการตรวจด้วยเครื่องตรวจน้ำตาลปลายนิ้ว กับการตรวจด้วยเครื่องวิเคราะห์อัตโนมัติในห้องปฏิบัติการ </vt:lpstr>
      <vt:lpstr>       คณะผู้วิจัย 1) นางสาวญานิณี   จรัสวิศรุตพร         นักเทคนิคการแพทย์ชำนาญการพิเศษ  2) นางรัชดาภา   สีดาดาษ              พยาบาลวิชาชีพชำนาญการ    3) นางสาววาสิณี  ปรัชญานันทกุล      นักเทคนิคการแพทย์ชำนาญการ   4) นางสาวสุธาสินี  จงใจรัก              นักเทคนิคการแพทย์ปฏิบัติการ   5) นางสาวณิชาภัทร  อรชร              นักเทคนิคการแพทย์ 6) นางสาวรัชฎาพร  เล้งรักษา              เจ้าพนักงานวิทยาศาสตร์การแพทย์ชำนาญงาน </vt:lpstr>
      <vt:lpstr>ภาพนิ่ง 3</vt:lpstr>
      <vt:lpstr>ข้อจำกัดของเครื่อง Glucose meter</vt:lpstr>
      <vt:lpstr>ภาพนิ่ง 5</vt:lpstr>
      <vt:lpstr>     ตัวอย่างที่ใช้ในการศึกษา</vt:lpstr>
      <vt:lpstr>ภาพนิ่ง 7</vt:lpstr>
      <vt:lpstr>ภาพนิ่ง 8</vt:lpstr>
      <vt:lpstr>ภาพนิ่ง 9</vt:lpstr>
      <vt:lpstr>ภาพนิ่ง 10</vt:lpstr>
      <vt:lpstr>ผลการทดสอบ intra - assay precision</vt:lpstr>
      <vt:lpstr>ผลการทดสอบ inter - assay precision</vt:lpstr>
      <vt:lpstr>ภาพนิ่ง 13</vt:lpstr>
      <vt:lpstr>แสดงระดับน้ำตาลในเลือดจากเครื่อง MEDISAFE FIT ที่มีความคลาดเคลื่อนจากเครื่อง Cobas 6000 </vt:lpstr>
      <vt:lpstr>ประโยชน์ที่ได้จากการศึกษา</vt:lpstr>
      <vt:lpstr>   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การเปรียบเทียบระดับน้ำตาลในเลือด ระหว่างการตรวจด้วยเครื่องตรวจน้ำตาลปลายนิ้ว กับการตรวจด้วยเครื่องวิเคราะห์อัตโนมัติในห้องปฏิบัติการ</dc:title>
  <dc:creator>NCI</dc:creator>
  <cp:lastModifiedBy>beety49</cp:lastModifiedBy>
  <cp:revision>78</cp:revision>
  <dcterms:modified xsi:type="dcterms:W3CDTF">2018-02-14T03:53:33Z</dcterms:modified>
</cp:coreProperties>
</file>