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media/audio11.wav" ContentType="audio/x-wav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92" r:id="rId5"/>
    <p:sldId id="308" r:id="rId6"/>
    <p:sldId id="261" r:id="rId7"/>
    <p:sldId id="305" r:id="rId8"/>
    <p:sldId id="302" r:id="rId9"/>
    <p:sldId id="306" r:id="rId10"/>
    <p:sldId id="294" r:id="rId11"/>
    <p:sldId id="276" r:id="rId12"/>
    <p:sldId id="304" r:id="rId13"/>
    <p:sldId id="296" r:id="rId14"/>
    <p:sldId id="282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lida Yodudom" initials="CY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CC99FF"/>
    <a:srgbClr val="CC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สไตล์สีปานกลาง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สไตล์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8" autoAdjust="0"/>
    <p:restoredTop sz="94453" autoAdjust="0"/>
  </p:normalViewPr>
  <p:slideViewPr>
    <p:cSldViewPr>
      <p:cViewPr>
        <p:scale>
          <a:sx n="70" d="100"/>
          <a:sy n="70" d="100"/>
        </p:scale>
        <p:origin x="-195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0.13171341863517066"/>
          <c:y val="5.5617125984251982E-2"/>
          <c:w val="0.68046227034120732"/>
          <c:h val="0.8339143700787401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IPD</c:v>
                </c:pt>
              </c:strCache>
            </c:strRef>
          </c:tx>
          <c:dLbls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183</c:v>
                </c:pt>
                <c:pt idx="1">
                  <c:v>147</c:v>
                </c:pt>
                <c:pt idx="2">
                  <c:v>120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OPD</c:v>
                </c:pt>
              </c:strCache>
            </c:strRef>
          </c:tx>
          <c:dLbls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229</c:v>
                </c:pt>
                <c:pt idx="1">
                  <c:v>258</c:v>
                </c:pt>
                <c:pt idx="2">
                  <c:v>280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/>
        <c:axId val="109402752"/>
        <c:axId val="109412736"/>
      </c:barChart>
      <c:catAx>
        <c:axId val="109402752"/>
        <c:scaling>
          <c:orientation val="minMax"/>
        </c:scaling>
        <c:axPos val="b"/>
        <c:numFmt formatCode="General" sourceLinked="1"/>
        <c:tickLblPos val="nextTo"/>
        <c:crossAx val="109412736"/>
        <c:crosses val="autoZero"/>
        <c:auto val="1"/>
        <c:lblAlgn val="ctr"/>
        <c:lblOffset val="100"/>
      </c:catAx>
      <c:valAx>
        <c:axId val="109412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094027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7D566-5F59-4F98-9009-0D384EAAF58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8CCD457-287F-4404-A12F-C9303A463061}" type="pres">
      <dgm:prSet presAssocID="{46F7D566-5F59-4F98-9009-0D384EAAF5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</dgm:ptLst>
  <dgm:cxnLst>
    <dgm:cxn modelId="{40E5B7BF-1060-4E5A-943A-63D25006B701}" type="presOf" srcId="{46F7D566-5F59-4F98-9009-0D384EAAF58D}" destId="{D8CCD457-287F-4404-A12F-C9303A463061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68A10-F9C3-4728-ACF9-475A8CEA857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A79F3E29-7031-4ADE-B5CA-F7B806C7890D}">
      <dgm:prSet phldrT="[ข้อความ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เวชศาสตร์ฟื้นฟู </a:t>
          </a:r>
          <a:endParaRPr lang="th-TH" sz="2400" dirty="0">
            <a:solidFill>
              <a:schemeClr val="tx1"/>
            </a:solidFill>
          </a:endParaRPr>
        </a:p>
      </dgm:t>
    </dgm:pt>
    <dgm:pt modelId="{FD696AA7-A458-462B-8137-F5B399626D23}" type="parTrans" cxnId="{B466B6CD-6455-4036-B59C-172AC41C3D80}">
      <dgm:prSet/>
      <dgm:spPr/>
      <dgm:t>
        <a:bodyPr/>
        <a:lstStyle/>
        <a:p>
          <a:endParaRPr lang="th-TH"/>
        </a:p>
      </dgm:t>
    </dgm:pt>
    <dgm:pt modelId="{6762D39B-C440-470D-B6ED-F87776AF20AD}" type="sibTrans" cxnId="{B466B6CD-6455-4036-B59C-172AC41C3D80}">
      <dgm:prSet/>
      <dgm:spPr/>
      <dgm:t>
        <a:bodyPr/>
        <a:lstStyle/>
        <a:p>
          <a:endParaRPr lang="th-TH"/>
        </a:p>
      </dgm:t>
    </dgm:pt>
    <dgm:pt modelId="{F8900120-8BF9-4A77-9B47-D1D615A8C3E3}">
      <dgm:prSet phldrT="[ข้อความ]"/>
      <dgm:spPr/>
      <dgm:t>
        <a:bodyPr/>
        <a:lstStyle/>
        <a:p>
          <a:endParaRPr lang="th-TH" dirty="0"/>
        </a:p>
      </dgm:t>
    </dgm:pt>
    <dgm:pt modelId="{D3AD8293-13BA-4161-A12A-EAD1E5AFDE76}" type="parTrans" cxnId="{81A3EFEE-9099-484B-8028-68F150B73F59}">
      <dgm:prSet/>
      <dgm:spPr/>
      <dgm:t>
        <a:bodyPr/>
        <a:lstStyle/>
        <a:p>
          <a:endParaRPr lang="th-TH"/>
        </a:p>
      </dgm:t>
    </dgm:pt>
    <dgm:pt modelId="{6ED1B345-DFDE-4270-A9E1-384A072DCCFD}" type="sibTrans" cxnId="{81A3EFEE-9099-484B-8028-68F150B73F59}">
      <dgm:prSet/>
      <dgm:spPr/>
      <dgm:t>
        <a:bodyPr/>
        <a:lstStyle/>
        <a:p>
          <a:endParaRPr lang="th-TH"/>
        </a:p>
      </dgm:t>
    </dgm:pt>
    <dgm:pt modelId="{CD750E6F-5C53-4CA2-8B1A-16FDFE8BEF78}">
      <dgm:prSet phldrT="[ข้อความ]" custT="1"/>
      <dgm:spPr/>
      <dgm:t>
        <a:bodyPr/>
        <a:lstStyle/>
        <a:p>
          <a:r>
            <a:rPr lang="th-TH" sz="20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rPr>
            <a:t>งานเภสัชกรรม</a:t>
          </a:r>
          <a:r>
            <a:rPr lang="en-US" sz="20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2000" dirty="0" smtClean="0">
              <a:solidFill>
                <a:schemeClr val="tx1"/>
              </a:solidFill>
            </a:rPr>
            <a:t> </a:t>
          </a:r>
          <a:endParaRPr lang="th-TH" sz="2000" dirty="0">
            <a:solidFill>
              <a:schemeClr val="tx1"/>
            </a:solidFill>
          </a:endParaRPr>
        </a:p>
      </dgm:t>
    </dgm:pt>
    <dgm:pt modelId="{67A9DBB9-E4F8-44B2-B441-567F4723062F}" type="parTrans" cxnId="{8CA4C8E9-5FBE-4823-83D8-C9913AA8C8FF}">
      <dgm:prSet/>
      <dgm:spPr/>
      <dgm:t>
        <a:bodyPr/>
        <a:lstStyle/>
        <a:p>
          <a:endParaRPr lang="th-TH"/>
        </a:p>
      </dgm:t>
    </dgm:pt>
    <dgm:pt modelId="{B9FB3D9F-674F-4B96-8392-1AD66AB263E7}" type="sibTrans" cxnId="{8CA4C8E9-5FBE-4823-83D8-C9913AA8C8FF}">
      <dgm:prSet/>
      <dgm:spPr/>
      <dgm:t>
        <a:bodyPr/>
        <a:lstStyle/>
        <a:p>
          <a:endParaRPr lang="th-TH"/>
        </a:p>
      </dgm:t>
    </dgm:pt>
    <dgm:pt modelId="{2463321F-6CA8-4340-9156-87519D2D4787}">
      <dgm:prSet phldrT="[ข้อความ]" custT="1"/>
      <dgm:spPr/>
      <dgm:t>
        <a:bodyPr/>
        <a:lstStyle/>
        <a:p>
          <a:r>
            <a:rPr lang="th-TH" sz="2400" dirty="0" smtClean="0">
              <a:solidFill>
                <a:schemeClr val="tx1"/>
              </a:solidFill>
            </a:rPr>
            <a:t>งานหอผู้ป่วยใน</a:t>
          </a:r>
        </a:p>
      </dgm:t>
    </dgm:pt>
    <dgm:pt modelId="{5D2953B5-DDB2-41D9-80B4-19F7C917B753}" type="parTrans" cxnId="{516709FE-AC66-4556-903A-09014501C853}">
      <dgm:prSet/>
      <dgm:spPr/>
      <dgm:t>
        <a:bodyPr/>
        <a:lstStyle/>
        <a:p>
          <a:endParaRPr lang="th-TH"/>
        </a:p>
      </dgm:t>
    </dgm:pt>
    <dgm:pt modelId="{3E4258EC-AB13-4A3B-9622-05503CFD3EAB}" type="sibTrans" cxnId="{516709FE-AC66-4556-903A-09014501C853}">
      <dgm:prSet/>
      <dgm:spPr/>
      <dgm:t>
        <a:bodyPr/>
        <a:lstStyle/>
        <a:p>
          <a:endParaRPr lang="th-TH"/>
        </a:p>
      </dgm:t>
    </dgm:pt>
    <dgm:pt modelId="{41461031-A691-469A-9080-03617CB1F394}" type="pres">
      <dgm:prSet presAssocID="{D5B68A10-F9C3-4728-ACF9-475A8CEA857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4B04334-16D4-4558-A32E-1A1AC43B1DB1}" type="pres">
      <dgm:prSet presAssocID="{D5B68A10-F9C3-4728-ACF9-475A8CEA857B}" presName="cycle" presStyleCnt="0"/>
      <dgm:spPr/>
    </dgm:pt>
    <dgm:pt modelId="{4E882DA3-C620-4D15-A1FD-10358BDBD455}" type="pres">
      <dgm:prSet presAssocID="{D5B68A10-F9C3-4728-ACF9-475A8CEA857B}" presName="centerShape" presStyleCnt="0"/>
      <dgm:spPr/>
    </dgm:pt>
    <dgm:pt modelId="{49785580-2019-4983-8685-7E83D3CA3746}" type="pres">
      <dgm:prSet presAssocID="{D5B68A10-F9C3-4728-ACF9-475A8CEA857B}" presName="connSite" presStyleLbl="node1" presStyleIdx="0" presStyleCnt="4"/>
      <dgm:spPr/>
    </dgm:pt>
    <dgm:pt modelId="{CC98C240-B34D-498F-A565-A883AA1F9698}" type="pres">
      <dgm:prSet presAssocID="{D5B68A10-F9C3-4728-ACF9-475A8CEA857B}" presName="visible" presStyleLbl="node1" presStyleIdx="0" presStyleCnt="4" custLinFactNeighborX="1056" custLinFactNeighborY="-1562"/>
      <dgm:spPr/>
      <dgm:t>
        <a:bodyPr/>
        <a:lstStyle/>
        <a:p>
          <a:endParaRPr lang="th-TH"/>
        </a:p>
      </dgm:t>
    </dgm:pt>
    <dgm:pt modelId="{ED6D4F32-5D14-4995-8CF8-5C1C3EB9EE4F}" type="pres">
      <dgm:prSet presAssocID="{FD696AA7-A458-462B-8137-F5B399626D23}" presName="Name25" presStyleLbl="parChTrans1D1" presStyleIdx="0" presStyleCnt="3"/>
      <dgm:spPr/>
      <dgm:t>
        <a:bodyPr/>
        <a:lstStyle/>
        <a:p>
          <a:endParaRPr lang="th-TH"/>
        </a:p>
      </dgm:t>
    </dgm:pt>
    <dgm:pt modelId="{6304F05C-D73D-4F7C-91D3-9FBB987AF05D}" type="pres">
      <dgm:prSet presAssocID="{A79F3E29-7031-4ADE-B5CA-F7B806C7890D}" presName="node" presStyleCnt="0"/>
      <dgm:spPr/>
    </dgm:pt>
    <dgm:pt modelId="{5046BB7A-4D3B-4611-8AD1-DC9A72A8968A}" type="pres">
      <dgm:prSet presAssocID="{A79F3E29-7031-4ADE-B5CA-F7B806C7890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275868-3DAC-44C0-B43B-0317676C30F6}" type="pres">
      <dgm:prSet presAssocID="{A79F3E29-7031-4ADE-B5CA-F7B806C7890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F145DC-AB1F-4DCD-9D87-F4B9146FA057}" type="pres">
      <dgm:prSet presAssocID="{67A9DBB9-E4F8-44B2-B441-567F4723062F}" presName="Name25" presStyleLbl="parChTrans1D1" presStyleIdx="1" presStyleCnt="3"/>
      <dgm:spPr/>
      <dgm:t>
        <a:bodyPr/>
        <a:lstStyle/>
        <a:p>
          <a:endParaRPr lang="th-TH"/>
        </a:p>
      </dgm:t>
    </dgm:pt>
    <dgm:pt modelId="{73328DB6-304D-46DB-857E-9B9AA1614E82}" type="pres">
      <dgm:prSet presAssocID="{CD750E6F-5C53-4CA2-8B1A-16FDFE8BEF78}" presName="node" presStyleCnt="0"/>
      <dgm:spPr/>
    </dgm:pt>
    <dgm:pt modelId="{5E257CE2-0CB4-4D68-81B9-4587D6D47ACF}" type="pres">
      <dgm:prSet presAssocID="{CD750E6F-5C53-4CA2-8B1A-16FDFE8BEF7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251C28-315E-4CE3-BAFF-8386B1D13BE9}" type="pres">
      <dgm:prSet presAssocID="{CD750E6F-5C53-4CA2-8B1A-16FDFE8BEF78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911521-0368-4A52-A05C-2983064B44C5}" type="pres">
      <dgm:prSet presAssocID="{5D2953B5-DDB2-41D9-80B4-19F7C917B753}" presName="Name25" presStyleLbl="parChTrans1D1" presStyleIdx="2" presStyleCnt="3"/>
      <dgm:spPr/>
      <dgm:t>
        <a:bodyPr/>
        <a:lstStyle/>
        <a:p>
          <a:endParaRPr lang="th-TH"/>
        </a:p>
      </dgm:t>
    </dgm:pt>
    <dgm:pt modelId="{D9ECD77B-38BD-48EC-B9AA-BCDF2BE47DC0}" type="pres">
      <dgm:prSet presAssocID="{2463321F-6CA8-4340-9156-87519D2D4787}" presName="node" presStyleCnt="0"/>
      <dgm:spPr/>
    </dgm:pt>
    <dgm:pt modelId="{D729AC0A-E17C-4E1A-AB98-07D644475D83}" type="pres">
      <dgm:prSet presAssocID="{2463321F-6CA8-4340-9156-87519D2D478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F83E80-E98A-40EA-8262-491145338B9E}" type="pres">
      <dgm:prSet presAssocID="{2463321F-6CA8-4340-9156-87519D2D4787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1A3EFEE-9099-484B-8028-68F150B73F59}" srcId="{A79F3E29-7031-4ADE-B5CA-F7B806C7890D}" destId="{F8900120-8BF9-4A77-9B47-D1D615A8C3E3}" srcOrd="0" destOrd="0" parTransId="{D3AD8293-13BA-4161-A12A-EAD1E5AFDE76}" sibTransId="{6ED1B345-DFDE-4270-A9E1-384A072DCCFD}"/>
    <dgm:cxn modelId="{8CA4C8E9-5FBE-4823-83D8-C9913AA8C8FF}" srcId="{D5B68A10-F9C3-4728-ACF9-475A8CEA857B}" destId="{CD750E6F-5C53-4CA2-8B1A-16FDFE8BEF78}" srcOrd="1" destOrd="0" parTransId="{67A9DBB9-E4F8-44B2-B441-567F4723062F}" sibTransId="{B9FB3D9F-674F-4B96-8392-1AD66AB263E7}"/>
    <dgm:cxn modelId="{B1DC5B33-B154-49C8-B1AB-DB06DD2E0045}" type="presOf" srcId="{D5B68A10-F9C3-4728-ACF9-475A8CEA857B}" destId="{41461031-A691-469A-9080-03617CB1F394}" srcOrd="0" destOrd="0" presId="urn:microsoft.com/office/officeart/2005/8/layout/radial2"/>
    <dgm:cxn modelId="{01B9DD94-741D-4A6E-84A4-D7FC75902236}" type="presOf" srcId="{F8900120-8BF9-4A77-9B47-D1D615A8C3E3}" destId="{94275868-3DAC-44C0-B43B-0317676C30F6}" srcOrd="0" destOrd="0" presId="urn:microsoft.com/office/officeart/2005/8/layout/radial2"/>
    <dgm:cxn modelId="{0178DD33-9C76-4D7A-A6E0-C8C4D73EB9FE}" type="presOf" srcId="{2463321F-6CA8-4340-9156-87519D2D4787}" destId="{D729AC0A-E17C-4E1A-AB98-07D644475D83}" srcOrd="0" destOrd="0" presId="urn:microsoft.com/office/officeart/2005/8/layout/radial2"/>
    <dgm:cxn modelId="{516709FE-AC66-4556-903A-09014501C853}" srcId="{D5B68A10-F9C3-4728-ACF9-475A8CEA857B}" destId="{2463321F-6CA8-4340-9156-87519D2D4787}" srcOrd="2" destOrd="0" parTransId="{5D2953B5-DDB2-41D9-80B4-19F7C917B753}" sibTransId="{3E4258EC-AB13-4A3B-9622-05503CFD3EAB}"/>
    <dgm:cxn modelId="{93038FC2-F167-41D6-9B58-FB61ADD79E43}" type="presOf" srcId="{A79F3E29-7031-4ADE-B5CA-F7B806C7890D}" destId="{5046BB7A-4D3B-4611-8AD1-DC9A72A8968A}" srcOrd="0" destOrd="0" presId="urn:microsoft.com/office/officeart/2005/8/layout/radial2"/>
    <dgm:cxn modelId="{B466B6CD-6455-4036-B59C-172AC41C3D80}" srcId="{D5B68A10-F9C3-4728-ACF9-475A8CEA857B}" destId="{A79F3E29-7031-4ADE-B5CA-F7B806C7890D}" srcOrd="0" destOrd="0" parTransId="{FD696AA7-A458-462B-8137-F5B399626D23}" sibTransId="{6762D39B-C440-470D-B6ED-F87776AF20AD}"/>
    <dgm:cxn modelId="{7410FEAE-5356-4136-AD22-BF12F90AE9F9}" type="presOf" srcId="{67A9DBB9-E4F8-44B2-B441-567F4723062F}" destId="{C9F145DC-AB1F-4DCD-9D87-F4B9146FA057}" srcOrd="0" destOrd="0" presId="urn:microsoft.com/office/officeart/2005/8/layout/radial2"/>
    <dgm:cxn modelId="{2EA93967-277D-443B-88F1-CFC8E30B63B6}" type="presOf" srcId="{FD696AA7-A458-462B-8137-F5B399626D23}" destId="{ED6D4F32-5D14-4995-8CF8-5C1C3EB9EE4F}" srcOrd="0" destOrd="0" presId="urn:microsoft.com/office/officeart/2005/8/layout/radial2"/>
    <dgm:cxn modelId="{AE477BBA-E13E-4B5E-BBAD-2F2B2B8E894E}" type="presOf" srcId="{5D2953B5-DDB2-41D9-80B4-19F7C917B753}" destId="{90911521-0368-4A52-A05C-2983064B44C5}" srcOrd="0" destOrd="0" presId="urn:microsoft.com/office/officeart/2005/8/layout/radial2"/>
    <dgm:cxn modelId="{6D11F2A1-9D50-451E-9CD9-A04F51658BB5}" type="presOf" srcId="{CD750E6F-5C53-4CA2-8B1A-16FDFE8BEF78}" destId="{5E257CE2-0CB4-4D68-81B9-4587D6D47ACF}" srcOrd="0" destOrd="0" presId="urn:microsoft.com/office/officeart/2005/8/layout/radial2"/>
    <dgm:cxn modelId="{AA5A273B-2D3C-4017-9332-110FCBB45DF5}" type="presParOf" srcId="{41461031-A691-469A-9080-03617CB1F394}" destId="{24B04334-16D4-4558-A32E-1A1AC43B1DB1}" srcOrd="0" destOrd="0" presId="urn:microsoft.com/office/officeart/2005/8/layout/radial2"/>
    <dgm:cxn modelId="{4AB8B1D7-9EAA-431F-86AD-4CDE525B753F}" type="presParOf" srcId="{24B04334-16D4-4558-A32E-1A1AC43B1DB1}" destId="{4E882DA3-C620-4D15-A1FD-10358BDBD455}" srcOrd="0" destOrd="0" presId="urn:microsoft.com/office/officeart/2005/8/layout/radial2"/>
    <dgm:cxn modelId="{698BEE20-02A0-45AB-800B-43E9A79627CE}" type="presParOf" srcId="{4E882DA3-C620-4D15-A1FD-10358BDBD455}" destId="{49785580-2019-4983-8685-7E83D3CA3746}" srcOrd="0" destOrd="0" presId="urn:microsoft.com/office/officeart/2005/8/layout/radial2"/>
    <dgm:cxn modelId="{462D41FF-68C9-4A48-B79C-35467E4FC6D7}" type="presParOf" srcId="{4E882DA3-C620-4D15-A1FD-10358BDBD455}" destId="{CC98C240-B34D-498F-A565-A883AA1F9698}" srcOrd="1" destOrd="0" presId="urn:microsoft.com/office/officeart/2005/8/layout/radial2"/>
    <dgm:cxn modelId="{F5D333CB-9123-4E90-A47A-F7BC1EEB95F2}" type="presParOf" srcId="{24B04334-16D4-4558-A32E-1A1AC43B1DB1}" destId="{ED6D4F32-5D14-4995-8CF8-5C1C3EB9EE4F}" srcOrd="1" destOrd="0" presId="urn:microsoft.com/office/officeart/2005/8/layout/radial2"/>
    <dgm:cxn modelId="{FF3254BC-53FB-43CD-9CF7-D2B876C83A65}" type="presParOf" srcId="{24B04334-16D4-4558-A32E-1A1AC43B1DB1}" destId="{6304F05C-D73D-4F7C-91D3-9FBB987AF05D}" srcOrd="2" destOrd="0" presId="urn:microsoft.com/office/officeart/2005/8/layout/radial2"/>
    <dgm:cxn modelId="{079BB13D-24EA-46C8-A2BE-7AD543A77851}" type="presParOf" srcId="{6304F05C-D73D-4F7C-91D3-9FBB987AF05D}" destId="{5046BB7A-4D3B-4611-8AD1-DC9A72A8968A}" srcOrd="0" destOrd="0" presId="urn:microsoft.com/office/officeart/2005/8/layout/radial2"/>
    <dgm:cxn modelId="{BC06D36A-BA99-4A46-92F5-80E48AAD9FC2}" type="presParOf" srcId="{6304F05C-D73D-4F7C-91D3-9FBB987AF05D}" destId="{94275868-3DAC-44C0-B43B-0317676C30F6}" srcOrd="1" destOrd="0" presId="urn:microsoft.com/office/officeart/2005/8/layout/radial2"/>
    <dgm:cxn modelId="{01FEF4E1-B9B3-4403-8DB8-CB73D2807952}" type="presParOf" srcId="{24B04334-16D4-4558-A32E-1A1AC43B1DB1}" destId="{C9F145DC-AB1F-4DCD-9D87-F4B9146FA057}" srcOrd="3" destOrd="0" presId="urn:microsoft.com/office/officeart/2005/8/layout/radial2"/>
    <dgm:cxn modelId="{0E272AC4-CCE4-49A7-AB9A-DDB737A45B4F}" type="presParOf" srcId="{24B04334-16D4-4558-A32E-1A1AC43B1DB1}" destId="{73328DB6-304D-46DB-857E-9B9AA1614E82}" srcOrd="4" destOrd="0" presId="urn:microsoft.com/office/officeart/2005/8/layout/radial2"/>
    <dgm:cxn modelId="{74A09E07-AB62-4B84-80FA-0CA8F406E800}" type="presParOf" srcId="{73328DB6-304D-46DB-857E-9B9AA1614E82}" destId="{5E257CE2-0CB4-4D68-81B9-4587D6D47ACF}" srcOrd="0" destOrd="0" presId="urn:microsoft.com/office/officeart/2005/8/layout/radial2"/>
    <dgm:cxn modelId="{5531DF74-B493-41B4-A1BA-C74A8CF7A3E2}" type="presParOf" srcId="{73328DB6-304D-46DB-857E-9B9AA1614E82}" destId="{7B251C28-315E-4CE3-BAFF-8386B1D13BE9}" srcOrd="1" destOrd="0" presId="urn:microsoft.com/office/officeart/2005/8/layout/radial2"/>
    <dgm:cxn modelId="{26D16153-711D-434A-A52E-B167CBE68457}" type="presParOf" srcId="{24B04334-16D4-4558-A32E-1A1AC43B1DB1}" destId="{90911521-0368-4A52-A05C-2983064B44C5}" srcOrd="5" destOrd="0" presId="urn:microsoft.com/office/officeart/2005/8/layout/radial2"/>
    <dgm:cxn modelId="{972D65D0-DBCF-4DF4-83D2-890411D20B3F}" type="presParOf" srcId="{24B04334-16D4-4558-A32E-1A1AC43B1DB1}" destId="{D9ECD77B-38BD-48EC-B9AA-BCDF2BE47DC0}" srcOrd="6" destOrd="0" presId="urn:microsoft.com/office/officeart/2005/8/layout/radial2"/>
    <dgm:cxn modelId="{77B6B4DD-C12D-42BA-8304-754E020C80B0}" type="presParOf" srcId="{D9ECD77B-38BD-48EC-B9AA-BCDF2BE47DC0}" destId="{D729AC0A-E17C-4E1A-AB98-07D644475D83}" srcOrd="0" destOrd="0" presId="urn:microsoft.com/office/officeart/2005/8/layout/radial2"/>
    <dgm:cxn modelId="{D4021519-9807-44BF-A8FB-D396DD5F12CD}" type="presParOf" srcId="{D9ECD77B-38BD-48EC-B9AA-BCDF2BE47DC0}" destId="{31F83E80-E98A-40EA-8262-491145338B9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7B66C-C6D6-4687-A2AA-C2F838E52E7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1588A87-0C48-45E5-96D4-776E2EC7665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400" dirty="0" smtClean="0"/>
            <a:t>การให้ความรู้</a:t>
          </a:r>
          <a:endParaRPr lang="th-TH" sz="4400" dirty="0"/>
        </a:p>
      </dgm:t>
    </dgm:pt>
    <dgm:pt modelId="{CB17309A-B17B-4E1A-9FAC-548F2DEA4934}" type="parTrans" cxnId="{2BC79BAD-9417-4859-8C50-3316BF4CBF5B}">
      <dgm:prSet/>
      <dgm:spPr/>
      <dgm:t>
        <a:bodyPr/>
        <a:lstStyle/>
        <a:p>
          <a:endParaRPr lang="th-TH"/>
        </a:p>
      </dgm:t>
    </dgm:pt>
    <dgm:pt modelId="{91D9B990-759B-4A38-B0AF-FE491B97928D}" type="sibTrans" cxnId="{2BC79BAD-9417-4859-8C50-3316BF4CBF5B}">
      <dgm:prSet/>
      <dgm:spPr/>
      <dgm:t>
        <a:bodyPr/>
        <a:lstStyle/>
        <a:p>
          <a:endParaRPr lang="th-TH"/>
        </a:p>
      </dgm:t>
    </dgm:pt>
    <dgm:pt modelId="{529A1EB1-3898-47B5-8B81-6142960EDC4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4000" dirty="0" smtClean="0"/>
            <a:t>แผ่นพับ</a:t>
          </a:r>
          <a:endParaRPr lang="th-TH" sz="4000" dirty="0"/>
        </a:p>
      </dgm:t>
    </dgm:pt>
    <dgm:pt modelId="{D09B6411-B544-4003-8070-6C8F3CA2FB4B}" type="parTrans" cxnId="{E7F852E0-1F5F-4503-9F42-88CF1BD048EC}">
      <dgm:prSet/>
      <dgm:spPr/>
      <dgm:t>
        <a:bodyPr/>
        <a:lstStyle/>
        <a:p>
          <a:endParaRPr lang="th-TH"/>
        </a:p>
      </dgm:t>
    </dgm:pt>
    <dgm:pt modelId="{A6892E9A-B961-40A4-949A-B9C58EECD2E1}" type="sibTrans" cxnId="{E7F852E0-1F5F-4503-9F42-88CF1BD048EC}">
      <dgm:prSet/>
      <dgm:spPr/>
      <dgm:t>
        <a:bodyPr/>
        <a:lstStyle/>
        <a:p>
          <a:endParaRPr lang="th-TH"/>
        </a:p>
      </dgm:t>
    </dgm:pt>
    <dgm:pt modelId="{A51C7E49-0843-4699-ABD8-56E53254495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4000" dirty="0" smtClean="0"/>
            <a:t>ให้คำปรึกษา</a:t>
          </a:r>
          <a:endParaRPr lang="th-TH" sz="4000" dirty="0"/>
        </a:p>
      </dgm:t>
    </dgm:pt>
    <dgm:pt modelId="{378C2767-E7C3-4E80-B76E-95029DFFAA85}" type="parTrans" cxnId="{2E314A03-5B9A-4C6A-9A65-F14F93C4B2E1}">
      <dgm:prSet/>
      <dgm:spPr/>
      <dgm:t>
        <a:bodyPr/>
        <a:lstStyle/>
        <a:p>
          <a:endParaRPr lang="th-TH"/>
        </a:p>
      </dgm:t>
    </dgm:pt>
    <dgm:pt modelId="{B30DD0B4-2622-47C6-AD6C-04A36F19C5B5}" type="sibTrans" cxnId="{2E314A03-5B9A-4C6A-9A65-F14F93C4B2E1}">
      <dgm:prSet/>
      <dgm:spPr/>
      <dgm:t>
        <a:bodyPr/>
        <a:lstStyle/>
        <a:p>
          <a:endParaRPr lang="th-TH"/>
        </a:p>
      </dgm:t>
    </dgm:pt>
    <dgm:pt modelId="{010C3250-A0D4-4733-A328-EC836EEA3ACB}" type="pres">
      <dgm:prSet presAssocID="{E517B66C-C6D6-4687-A2AA-C2F838E52E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5717C05A-24D7-4E52-8AA0-39BA7CA1D78C}" type="pres">
      <dgm:prSet presAssocID="{41588A87-0C48-45E5-96D4-776E2EC7665E}" presName="root" presStyleCnt="0"/>
      <dgm:spPr/>
    </dgm:pt>
    <dgm:pt modelId="{EDAD6C28-B09A-4EA6-A54C-E55BF8022E48}" type="pres">
      <dgm:prSet presAssocID="{41588A87-0C48-45E5-96D4-776E2EC7665E}" presName="rootComposite" presStyleCnt="0"/>
      <dgm:spPr/>
    </dgm:pt>
    <dgm:pt modelId="{0CE011D4-C4FF-4427-95D0-EF6503F06922}" type="pres">
      <dgm:prSet presAssocID="{41588A87-0C48-45E5-96D4-776E2EC7665E}" presName="rootText" presStyleLbl="node1" presStyleIdx="0" presStyleCnt="1" custScaleX="160525" custLinFactNeighborX="-3141" custLinFactNeighborY="-45"/>
      <dgm:spPr/>
      <dgm:t>
        <a:bodyPr/>
        <a:lstStyle/>
        <a:p>
          <a:endParaRPr lang="th-TH"/>
        </a:p>
      </dgm:t>
    </dgm:pt>
    <dgm:pt modelId="{F9F5152C-CC0B-4FDC-AC05-97D5E1BB9E2A}" type="pres">
      <dgm:prSet presAssocID="{41588A87-0C48-45E5-96D4-776E2EC7665E}" presName="rootConnector" presStyleLbl="node1" presStyleIdx="0" presStyleCnt="1"/>
      <dgm:spPr/>
      <dgm:t>
        <a:bodyPr/>
        <a:lstStyle/>
        <a:p>
          <a:endParaRPr lang="th-TH"/>
        </a:p>
      </dgm:t>
    </dgm:pt>
    <dgm:pt modelId="{E21CA0B1-4C9C-4A11-B5A2-99AE6CD7F0B5}" type="pres">
      <dgm:prSet presAssocID="{41588A87-0C48-45E5-96D4-776E2EC7665E}" presName="childShape" presStyleCnt="0"/>
      <dgm:spPr/>
    </dgm:pt>
    <dgm:pt modelId="{720703C3-8D96-4DD8-8D49-EA9220A9CA42}" type="pres">
      <dgm:prSet presAssocID="{D09B6411-B544-4003-8070-6C8F3CA2FB4B}" presName="Name13" presStyleLbl="parChTrans1D2" presStyleIdx="0" presStyleCnt="2"/>
      <dgm:spPr/>
      <dgm:t>
        <a:bodyPr/>
        <a:lstStyle/>
        <a:p>
          <a:endParaRPr lang="th-TH"/>
        </a:p>
      </dgm:t>
    </dgm:pt>
    <dgm:pt modelId="{1E1253BC-FAA6-4734-93AA-33230B46AE92}" type="pres">
      <dgm:prSet presAssocID="{529A1EB1-3898-47B5-8B81-6142960EDC4F}" presName="childText" presStyleLbl="bgAcc1" presStyleIdx="0" presStyleCnt="2" custScaleX="76764" custScaleY="841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0BB4AA-F38A-40D2-9414-9CD90A70E1F6}" type="pres">
      <dgm:prSet presAssocID="{378C2767-E7C3-4E80-B76E-95029DFFAA85}" presName="Name13" presStyleLbl="parChTrans1D2" presStyleIdx="1" presStyleCnt="2"/>
      <dgm:spPr/>
      <dgm:t>
        <a:bodyPr/>
        <a:lstStyle/>
        <a:p>
          <a:endParaRPr lang="th-TH"/>
        </a:p>
      </dgm:t>
    </dgm:pt>
    <dgm:pt modelId="{4E47B2B2-328B-485E-9256-E91977960D4F}" type="pres">
      <dgm:prSet presAssocID="{A51C7E49-0843-4699-ABD8-56E532544954}" presName="childText" presStyleLbl="bgAcc1" presStyleIdx="1" presStyleCnt="2" custScaleX="127696" custScaleY="712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BC79BAD-9417-4859-8C50-3316BF4CBF5B}" srcId="{E517B66C-C6D6-4687-A2AA-C2F838E52E74}" destId="{41588A87-0C48-45E5-96D4-776E2EC7665E}" srcOrd="0" destOrd="0" parTransId="{CB17309A-B17B-4E1A-9FAC-548F2DEA4934}" sibTransId="{91D9B990-759B-4A38-B0AF-FE491B97928D}"/>
    <dgm:cxn modelId="{40FFD3F7-E772-414F-856D-10E093EC3310}" type="presOf" srcId="{41588A87-0C48-45E5-96D4-776E2EC7665E}" destId="{F9F5152C-CC0B-4FDC-AC05-97D5E1BB9E2A}" srcOrd="1" destOrd="0" presId="urn:microsoft.com/office/officeart/2005/8/layout/hierarchy3"/>
    <dgm:cxn modelId="{69AF49A1-FFB6-4369-8313-F5E237B3F895}" type="presOf" srcId="{41588A87-0C48-45E5-96D4-776E2EC7665E}" destId="{0CE011D4-C4FF-4427-95D0-EF6503F06922}" srcOrd="0" destOrd="0" presId="urn:microsoft.com/office/officeart/2005/8/layout/hierarchy3"/>
    <dgm:cxn modelId="{425687F2-F79B-4078-8612-D1EE4425F5A3}" type="presOf" srcId="{E517B66C-C6D6-4687-A2AA-C2F838E52E74}" destId="{010C3250-A0D4-4733-A328-EC836EEA3ACB}" srcOrd="0" destOrd="0" presId="urn:microsoft.com/office/officeart/2005/8/layout/hierarchy3"/>
    <dgm:cxn modelId="{A4F6BE86-B4CB-4155-93BD-530B7426DB40}" type="presOf" srcId="{529A1EB1-3898-47B5-8B81-6142960EDC4F}" destId="{1E1253BC-FAA6-4734-93AA-33230B46AE92}" srcOrd="0" destOrd="0" presId="urn:microsoft.com/office/officeart/2005/8/layout/hierarchy3"/>
    <dgm:cxn modelId="{2A400CF1-FAE8-4201-B8C7-1731939C43CC}" type="presOf" srcId="{D09B6411-B544-4003-8070-6C8F3CA2FB4B}" destId="{720703C3-8D96-4DD8-8D49-EA9220A9CA42}" srcOrd="0" destOrd="0" presId="urn:microsoft.com/office/officeart/2005/8/layout/hierarchy3"/>
    <dgm:cxn modelId="{2F61E33E-0F67-4F50-BC1F-ED99844EB12F}" type="presOf" srcId="{A51C7E49-0843-4699-ABD8-56E532544954}" destId="{4E47B2B2-328B-485E-9256-E91977960D4F}" srcOrd="0" destOrd="0" presId="urn:microsoft.com/office/officeart/2005/8/layout/hierarchy3"/>
    <dgm:cxn modelId="{E7F852E0-1F5F-4503-9F42-88CF1BD048EC}" srcId="{41588A87-0C48-45E5-96D4-776E2EC7665E}" destId="{529A1EB1-3898-47B5-8B81-6142960EDC4F}" srcOrd="0" destOrd="0" parTransId="{D09B6411-B544-4003-8070-6C8F3CA2FB4B}" sibTransId="{A6892E9A-B961-40A4-949A-B9C58EECD2E1}"/>
    <dgm:cxn modelId="{3DBF6660-EE75-467F-9806-F3AD35DCC922}" type="presOf" srcId="{378C2767-E7C3-4E80-B76E-95029DFFAA85}" destId="{6D0BB4AA-F38A-40D2-9414-9CD90A70E1F6}" srcOrd="0" destOrd="0" presId="urn:microsoft.com/office/officeart/2005/8/layout/hierarchy3"/>
    <dgm:cxn modelId="{2E314A03-5B9A-4C6A-9A65-F14F93C4B2E1}" srcId="{41588A87-0C48-45E5-96D4-776E2EC7665E}" destId="{A51C7E49-0843-4699-ABD8-56E532544954}" srcOrd="1" destOrd="0" parTransId="{378C2767-E7C3-4E80-B76E-95029DFFAA85}" sibTransId="{B30DD0B4-2622-47C6-AD6C-04A36F19C5B5}"/>
    <dgm:cxn modelId="{48140A3E-F710-4F91-A665-39AB4223774E}" type="presParOf" srcId="{010C3250-A0D4-4733-A328-EC836EEA3ACB}" destId="{5717C05A-24D7-4E52-8AA0-39BA7CA1D78C}" srcOrd="0" destOrd="0" presId="urn:microsoft.com/office/officeart/2005/8/layout/hierarchy3"/>
    <dgm:cxn modelId="{14CA65CA-0077-4E69-A0C1-4AD248FE1F0C}" type="presParOf" srcId="{5717C05A-24D7-4E52-8AA0-39BA7CA1D78C}" destId="{EDAD6C28-B09A-4EA6-A54C-E55BF8022E48}" srcOrd="0" destOrd="0" presId="urn:microsoft.com/office/officeart/2005/8/layout/hierarchy3"/>
    <dgm:cxn modelId="{75127F5B-09D9-47E3-9362-0B3BB3EFD82D}" type="presParOf" srcId="{EDAD6C28-B09A-4EA6-A54C-E55BF8022E48}" destId="{0CE011D4-C4FF-4427-95D0-EF6503F06922}" srcOrd="0" destOrd="0" presId="urn:microsoft.com/office/officeart/2005/8/layout/hierarchy3"/>
    <dgm:cxn modelId="{1D46C6AF-7250-4378-89F5-6E5D0271A7AE}" type="presParOf" srcId="{EDAD6C28-B09A-4EA6-A54C-E55BF8022E48}" destId="{F9F5152C-CC0B-4FDC-AC05-97D5E1BB9E2A}" srcOrd="1" destOrd="0" presId="urn:microsoft.com/office/officeart/2005/8/layout/hierarchy3"/>
    <dgm:cxn modelId="{986010C1-67E0-433B-9BD3-43FAD5FB5241}" type="presParOf" srcId="{5717C05A-24D7-4E52-8AA0-39BA7CA1D78C}" destId="{E21CA0B1-4C9C-4A11-B5A2-99AE6CD7F0B5}" srcOrd="1" destOrd="0" presId="urn:microsoft.com/office/officeart/2005/8/layout/hierarchy3"/>
    <dgm:cxn modelId="{E31AFF62-EB50-40AE-9A04-42BA9A809BA5}" type="presParOf" srcId="{E21CA0B1-4C9C-4A11-B5A2-99AE6CD7F0B5}" destId="{720703C3-8D96-4DD8-8D49-EA9220A9CA42}" srcOrd="0" destOrd="0" presId="urn:microsoft.com/office/officeart/2005/8/layout/hierarchy3"/>
    <dgm:cxn modelId="{06368591-683B-4CA7-8DC0-910662C07183}" type="presParOf" srcId="{E21CA0B1-4C9C-4A11-B5A2-99AE6CD7F0B5}" destId="{1E1253BC-FAA6-4734-93AA-33230B46AE92}" srcOrd="1" destOrd="0" presId="urn:microsoft.com/office/officeart/2005/8/layout/hierarchy3"/>
    <dgm:cxn modelId="{0B599F6A-EEB7-4CC9-9A73-EA817079419B}" type="presParOf" srcId="{E21CA0B1-4C9C-4A11-B5A2-99AE6CD7F0B5}" destId="{6D0BB4AA-F38A-40D2-9414-9CD90A70E1F6}" srcOrd="2" destOrd="0" presId="urn:microsoft.com/office/officeart/2005/8/layout/hierarchy3"/>
    <dgm:cxn modelId="{FBC797D8-8566-4DBA-9135-0251804B4487}" type="presParOf" srcId="{E21CA0B1-4C9C-4A11-B5A2-99AE6CD7F0B5}" destId="{4E47B2B2-328B-485E-9256-E91977960D4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8218B-58FD-44A8-A4ED-A70CC0E5343C}" type="doc">
      <dgm:prSet loTypeId="urn:microsoft.com/office/officeart/2005/8/layout/process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2E4B6B44-BD1E-49DC-8D56-AB9FFEE86B92}">
      <dgm:prSet phldrT="[Text]" custT="1"/>
      <dgm:spPr/>
      <dgm:t>
        <a:bodyPr/>
        <a:lstStyle/>
        <a:p>
          <a:r>
            <a:rPr lang="th-TH" sz="28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เพื่อขับเคลื่อนนโยบายโรงพยาบาลดิจิทัล หรือ </a:t>
          </a:r>
          <a:r>
            <a:rPr lang="en-US" sz="28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Digital Hospital </a:t>
          </a:r>
          <a:r>
            <a:rPr lang="th-TH" sz="28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ของกรมการแพทย์</a:t>
          </a:r>
          <a:endParaRPr lang="th-TH" sz="2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84F10E8B-A207-4DFF-B4B9-8DA7A0051EA5}" type="parTrans" cxnId="{B2002791-90B7-4EAD-B53F-70B9EDC50B4E}">
      <dgm:prSet/>
      <dgm:spPr/>
      <dgm:t>
        <a:bodyPr/>
        <a:lstStyle/>
        <a:p>
          <a:endParaRPr lang="th-TH"/>
        </a:p>
      </dgm:t>
    </dgm:pt>
    <dgm:pt modelId="{5F072F5E-E883-4370-80BB-713FC7F42B3F}" type="sibTrans" cxnId="{B2002791-90B7-4EAD-B53F-70B9EDC50B4E}">
      <dgm:prSet/>
      <dgm:spPr/>
      <dgm:t>
        <a:bodyPr/>
        <a:lstStyle/>
        <a:p>
          <a:endParaRPr lang="th-TH"/>
        </a:p>
      </dgm:t>
    </dgm:pt>
    <dgm:pt modelId="{4B4160FD-C0B8-4AAF-A08D-149D63C8320B}">
      <dgm:prSet phldrT="[Text]" custT="1"/>
      <dgm:spPr/>
      <dgm:t>
        <a:bodyPr/>
        <a:lstStyle/>
        <a:p>
          <a:r>
            <a:rPr lang="th-TH" sz="28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โดยใช้รูปแบบการสอนทำอาหาร </a:t>
          </a:r>
          <a:endParaRPr lang="th-TH" sz="2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25C46F0-BCCE-45AF-8AF0-7B3EEFF57AAB}" type="sibTrans" cxnId="{71700B26-1948-4E26-AD24-8BA89199ABA6}">
      <dgm:prSet/>
      <dgm:spPr/>
      <dgm:t>
        <a:bodyPr/>
        <a:lstStyle/>
        <a:p>
          <a:endParaRPr lang="th-TH"/>
        </a:p>
      </dgm:t>
    </dgm:pt>
    <dgm:pt modelId="{4B8E0C0C-3069-4573-8D70-FF1E16460796}" type="parTrans" cxnId="{71700B26-1948-4E26-AD24-8BA89199ABA6}">
      <dgm:prSet/>
      <dgm:spPr/>
      <dgm:t>
        <a:bodyPr/>
        <a:lstStyle/>
        <a:p>
          <a:endParaRPr lang="th-TH"/>
        </a:p>
      </dgm:t>
    </dgm:pt>
    <dgm:pt modelId="{A68C2B26-6B79-4EED-B440-5CF86A8A87B9}">
      <dgm:prSet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ความรู้ด้านโภชนาการที่เหมาะสม และถูกต้องในผู้ป่วยมะเร็ง </a:t>
          </a:r>
        </a:p>
      </dgm:t>
    </dgm:pt>
    <dgm:pt modelId="{55423043-ED4D-44E9-A30C-DEE4ECC9B553}" type="parTrans" cxnId="{75EB1619-E4E8-4B12-AD6D-E4F45016664D}">
      <dgm:prSet/>
      <dgm:spPr/>
      <dgm:t>
        <a:bodyPr/>
        <a:lstStyle/>
        <a:p>
          <a:endParaRPr lang="th-TH"/>
        </a:p>
      </dgm:t>
    </dgm:pt>
    <dgm:pt modelId="{43ADC700-6690-4D0B-A832-997D9CBF5EFC}" type="sibTrans" cxnId="{75EB1619-E4E8-4B12-AD6D-E4F45016664D}">
      <dgm:prSet/>
      <dgm:spPr/>
      <dgm:t>
        <a:bodyPr/>
        <a:lstStyle/>
        <a:p>
          <a:endParaRPr lang="th-TH"/>
        </a:p>
      </dgm:t>
    </dgm:pt>
    <dgm:pt modelId="{103DB1C4-F04F-4327-B927-880B32D59F64}">
      <dgm:prSet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ผลิตสื่อวีดีทัศน์ให้ความรู้เรื่องโภชนาการ ผ่านสื่อออนไลน์</a:t>
          </a:r>
        </a:p>
      </dgm:t>
    </dgm:pt>
    <dgm:pt modelId="{EFA23EC1-40DD-4C72-8844-50D099262E10}" type="parTrans" cxnId="{598BDB3D-CA57-45E6-9BC9-F4DA64AC51D7}">
      <dgm:prSet/>
      <dgm:spPr/>
      <dgm:t>
        <a:bodyPr/>
        <a:lstStyle/>
        <a:p>
          <a:endParaRPr lang="th-TH"/>
        </a:p>
      </dgm:t>
    </dgm:pt>
    <dgm:pt modelId="{F9706765-CACA-491B-B26F-CF85581A7551}" type="sibTrans" cxnId="{598BDB3D-CA57-45E6-9BC9-F4DA64AC51D7}">
      <dgm:prSet/>
      <dgm:spPr/>
      <dgm:t>
        <a:bodyPr/>
        <a:lstStyle/>
        <a:p>
          <a:endParaRPr lang="th-TH"/>
        </a:p>
      </dgm:t>
    </dgm:pt>
    <dgm:pt modelId="{8257ED4B-35FA-48DE-A3C9-BD525897EAE0}">
      <dgm:prSet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ข้อมูลโภชนาการที่เข้าใจง่าย และสามารถปฏิบัติได้ในชีวิตประจำวันจริง </a:t>
          </a:r>
          <a:endParaRPr lang="th-TH" sz="2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650B224C-66EC-438E-A0E8-536AE8A032A0}" type="parTrans" cxnId="{AAF9F667-F767-47FC-BB06-C760D481D0C6}">
      <dgm:prSet/>
      <dgm:spPr/>
      <dgm:t>
        <a:bodyPr/>
        <a:lstStyle/>
        <a:p>
          <a:endParaRPr lang="th-TH"/>
        </a:p>
      </dgm:t>
    </dgm:pt>
    <dgm:pt modelId="{DF0047E7-5A7B-4B9D-A33C-8ED39D503AE8}" type="sibTrans" cxnId="{AAF9F667-F767-47FC-BB06-C760D481D0C6}">
      <dgm:prSet/>
      <dgm:spPr/>
      <dgm:t>
        <a:bodyPr/>
        <a:lstStyle/>
        <a:p>
          <a:endParaRPr lang="th-TH"/>
        </a:p>
      </dgm:t>
    </dgm:pt>
    <dgm:pt modelId="{F801ED39-A7EF-4DF2-9FD8-9A63AE449B95}" type="pres">
      <dgm:prSet presAssocID="{A6E8218B-58FD-44A8-A4ED-A70CC0E534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31BAA07-2DE0-466F-8FAC-2AFE2A7174FE}" type="pres">
      <dgm:prSet presAssocID="{8257ED4B-35FA-48DE-A3C9-BD525897EAE0}" presName="boxAndChildren" presStyleCnt="0"/>
      <dgm:spPr/>
    </dgm:pt>
    <dgm:pt modelId="{EB1DE3C3-8341-410F-8765-AC93C7D12A38}" type="pres">
      <dgm:prSet presAssocID="{8257ED4B-35FA-48DE-A3C9-BD525897EAE0}" presName="parentTextBox" presStyleLbl="node1" presStyleIdx="0" presStyleCnt="5"/>
      <dgm:spPr/>
      <dgm:t>
        <a:bodyPr/>
        <a:lstStyle/>
        <a:p>
          <a:endParaRPr lang="th-TH"/>
        </a:p>
      </dgm:t>
    </dgm:pt>
    <dgm:pt modelId="{D80FD960-B572-44C0-8002-D849AD4F390F}" type="pres">
      <dgm:prSet presAssocID="{5F072F5E-E883-4370-80BB-713FC7F42B3F}" presName="sp" presStyleCnt="0"/>
      <dgm:spPr/>
    </dgm:pt>
    <dgm:pt modelId="{0D96F74C-8098-4782-B965-A02F520C6166}" type="pres">
      <dgm:prSet presAssocID="{2E4B6B44-BD1E-49DC-8D56-AB9FFEE86B92}" presName="arrowAndChildren" presStyleCnt="0"/>
      <dgm:spPr/>
    </dgm:pt>
    <dgm:pt modelId="{E45878D7-9045-4EFA-8D95-371693D945DF}" type="pres">
      <dgm:prSet presAssocID="{2E4B6B44-BD1E-49DC-8D56-AB9FFEE86B92}" presName="parentTextArrow" presStyleLbl="node1" presStyleIdx="1" presStyleCnt="5"/>
      <dgm:spPr/>
      <dgm:t>
        <a:bodyPr/>
        <a:lstStyle/>
        <a:p>
          <a:endParaRPr lang="th-TH"/>
        </a:p>
      </dgm:t>
    </dgm:pt>
    <dgm:pt modelId="{5C8728A0-6F92-4316-A6D0-058D9B2EC9FB}" type="pres">
      <dgm:prSet presAssocID="{B25C46F0-BCCE-45AF-8AF0-7B3EEFF57AAB}" presName="sp" presStyleCnt="0"/>
      <dgm:spPr/>
    </dgm:pt>
    <dgm:pt modelId="{394D3D9D-84E8-4661-BE4A-CBD85D85180B}" type="pres">
      <dgm:prSet presAssocID="{4B4160FD-C0B8-4AAF-A08D-149D63C8320B}" presName="arrowAndChildren" presStyleCnt="0"/>
      <dgm:spPr/>
    </dgm:pt>
    <dgm:pt modelId="{2E57DA25-2EC6-4FFC-AD4E-132883723EEA}" type="pres">
      <dgm:prSet presAssocID="{4B4160FD-C0B8-4AAF-A08D-149D63C8320B}" presName="parentTextArrow" presStyleLbl="node1" presStyleIdx="2" presStyleCnt="5"/>
      <dgm:spPr/>
      <dgm:t>
        <a:bodyPr/>
        <a:lstStyle/>
        <a:p>
          <a:endParaRPr lang="th-TH"/>
        </a:p>
      </dgm:t>
    </dgm:pt>
    <dgm:pt modelId="{B4BF2D13-E73A-474A-9AFA-0F60FA6CBED6}" type="pres">
      <dgm:prSet presAssocID="{43ADC700-6690-4D0B-A832-997D9CBF5EFC}" presName="sp" presStyleCnt="0"/>
      <dgm:spPr/>
    </dgm:pt>
    <dgm:pt modelId="{6248BD67-F9C4-4E87-90E6-F34FFDC017C0}" type="pres">
      <dgm:prSet presAssocID="{A68C2B26-6B79-4EED-B440-5CF86A8A87B9}" presName="arrowAndChildren" presStyleCnt="0"/>
      <dgm:spPr/>
    </dgm:pt>
    <dgm:pt modelId="{397A6167-C231-4229-A56A-4CF2362B0BFD}" type="pres">
      <dgm:prSet presAssocID="{A68C2B26-6B79-4EED-B440-5CF86A8A87B9}" presName="parentTextArrow" presStyleLbl="node1" presStyleIdx="3" presStyleCnt="5"/>
      <dgm:spPr/>
      <dgm:t>
        <a:bodyPr/>
        <a:lstStyle/>
        <a:p>
          <a:endParaRPr lang="th-TH"/>
        </a:p>
      </dgm:t>
    </dgm:pt>
    <dgm:pt modelId="{AA5731B5-D0A2-43F3-8AAE-2A1B20D93C4C}" type="pres">
      <dgm:prSet presAssocID="{F9706765-CACA-491B-B26F-CF85581A7551}" presName="sp" presStyleCnt="0"/>
      <dgm:spPr/>
    </dgm:pt>
    <dgm:pt modelId="{9055CB26-BDF2-4DED-A50B-D96EE61E6756}" type="pres">
      <dgm:prSet presAssocID="{103DB1C4-F04F-4327-B927-880B32D59F64}" presName="arrowAndChildren" presStyleCnt="0"/>
      <dgm:spPr/>
    </dgm:pt>
    <dgm:pt modelId="{1E29FDDB-FA3D-48B6-A968-D4B30C5153E1}" type="pres">
      <dgm:prSet presAssocID="{103DB1C4-F04F-4327-B927-880B32D59F64}" presName="parentTextArrow" presStyleLbl="node1" presStyleIdx="4" presStyleCnt="5"/>
      <dgm:spPr/>
      <dgm:t>
        <a:bodyPr/>
        <a:lstStyle/>
        <a:p>
          <a:endParaRPr lang="th-TH"/>
        </a:p>
      </dgm:t>
    </dgm:pt>
  </dgm:ptLst>
  <dgm:cxnLst>
    <dgm:cxn modelId="{AAF9F667-F767-47FC-BB06-C760D481D0C6}" srcId="{A6E8218B-58FD-44A8-A4ED-A70CC0E5343C}" destId="{8257ED4B-35FA-48DE-A3C9-BD525897EAE0}" srcOrd="4" destOrd="0" parTransId="{650B224C-66EC-438E-A0E8-536AE8A032A0}" sibTransId="{DF0047E7-5A7B-4B9D-A33C-8ED39D503AE8}"/>
    <dgm:cxn modelId="{E9E6CB21-88D2-4CDB-80A0-C1169EA4D077}" type="presOf" srcId="{A6E8218B-58FD-44A8-A4ED-A70CC0E5343C}" destId="{F801ED39-A7EF-4DF2-9FD8-9A63AE449B95}" srcOrd="0" destOrd="0" presId="urn:microsoft.com/office/officeart/2005/8/layout/process4"/>
    <dgm:cxn modelId="{609F7FA7-D260-4E29-822F-41F0C4F0B062}" type="presOf" srcId="{2E4B6B44-BD1E-49DC-8D56-AB9FFEE86B92}" destId="{E45878D7-9045-4EFA-8D95-371693D945DF}" srcOrd="0" destOrd="0" presId="urn:microsoft.com/office/officeart/2005/8/layout/process4"/>
    <dgm:cxn modelId="{B2002791-90B7-4EAD-B53F-70B9EDC50B4E}" srcId="{A6E8218B-58FD-44A8-A4ED-A70CC0E5343C}" destId="{2E4B6B44-BD1E-49DC-8D56-AB9FFEE86B92}" srcOrd="3" destOrd="0" parTransId="{84F10E8B-A207-4DFF-B4B9-8DA7A0051EA5}" sibTransId="{5F072F5E-E883-4370-80BB-713FC7F42B3F}"/>
    <dgm:cxn modelId="{EE1F483D-5862-4288-B1B1-91E9518CE13B}" type="presOf" srcId="{103DB1C4-F04F-4327-B927-880B32D59F64}" destId="{1E29FDDB-FA3D-48B6-A968-D4B30C5153E1}" srcOrd="0" destOrd="0" presId="urn:microsoft.com/office/officeart/2005/8/layout/process4"/>
    <dgm:cxn modelId="{598BDB3D-CA57-45E6-9BC9-F4DA64AC51D7}" srcId="{A6E8218B-58FD-44A8-A4ED-A70CC0E5343C}" destId="{103DB1C4-F04F-4327-B927-880B32D59F64}" srcOrd="0" destOrd="0" parTransId="{EFA23EC1-40DD-4C72-8844-50D099262E10}" sibTransId="{F9706765-CACA-491B-B26F-CF85581A7551}"/>
    <dgm:cxn modelId="{CB3B5762-B762-4088-ACA7-45F8A078D89E}" type="presOf" srcId="{8257ED4B-35FA-48DE-A3C9-BD525897EAE0}" destId="{EB1DE3C3-8341-410F-8765-AC93C7D12A38}" srcOrd="0" destOrd="0" presId="urn:microsoft.com/office/officeart/2005/8/layout/process4"/>
    <dgm:cxn modelId="{6F418DE4-9CD4-40F4-87F2-640FD721D887}" type="presOf" srcId="{A68C2B26-6B79-4EED-B440-5CF86A8A87B9}" destId="{397A6167-C231-4229-A56A-4CF2362B0BFD}" srcOrd="0" destOrd="0" presId="urn:microsoft.com/office/officeart/2005/8/layout/process4"/>
    <dgm:cxn modelId="{B38BD8AE-833F-416B-A58F-141FD8F58551}" type="presOf" srcId="{4B4160FD-C0B8-4AAF-A08D-149D63C8320B}" destId="{2E57DA25-2EC6-4FFC-AD4E-132883723EEA}" srcOrd="0" destOrd="0" presId="urn:microsoft.com/office/officeart/2005/8/layout/process4"/>
    <dgm:cxn modelId="{75EB1619-E4E8-4B12-AD6D-E4F45016664D}" srcId="{A6E8218B-58FD-44A8-A4ED-A70CC0E5343C}" destId="{A68C2B26-6B79-4EED-B440-5CF86A8A87B9}" srcOrd="1" destOrd="0" parTransId="{55423043-ED4D-44E9-A30C-DEE4ECC9B553}" sibTransId="{43ADC700-6690-4D0B-A832-997D9CBF5EFC}"/>
    <dgm:cxn modelId="{71700B26-1948-4E26-AD24-8BA89199ABA6}" srcId="{A6E8218B-58FD-44A8-A4ED-A70CC0E5343C}" destId="{4B4160FD-C0B8-4AAF-A08D-149D63C8320B}" srcOrd="2" destOrd="0" parTransId="{4B8E0C0C-3069-4573-8D70-FF1E16460796}" sibTransId="{B25C46F0-BCCE-45AF-8AF0-7B3EEFF57AAB}"/>
    <dgm:cxn modelId="{EA4A934C-4AC4-4F2E-9969-DADCB8E184EA}" type="presParOf" srcId="{F801ED39-A7EF-4DF2-9FD8-9A63AE449B95}" destId="{F31BAA07-2DE0-466F-8FAC-2AFE2A7174FE}" srcOrd="0" destOrd="0" presId="urn:microsoft.com/office/officeart/2005/8/layout/process4"/>
    <dgm:cxn modelId="{3AD98EAC-DAC1-4E4B-BD15-804123948F2B}" type="presParOf" srcId="{F31BAA07-2DE0-466F-8FAC-2AFE2A7174FE}" destId="{EB1DE3C3-8341-410F-8765-AC93C7D12A38}" srcOrd="0" destOrd="0" presId="urn:microsoft.com/office/officeart/2005/8/layout/process4"/>
    <dgm:cxn modelId="{3C3A9D3F-D644-4D9D-9EDE-6592CEE3A9B6}" type="presParOf" srcId="{F801ED39-A7EF-4DF2-9FD8-9A63AE449B95}" destId="{D80FD960-B572-44C0-8002-D849AD4F390F}" srcOrd="1" destOrd="0" presId="urn:microsoft.com/office/officeart/2005/8/layout/process4"/>
    <dgm:cxn modelId="{208D3AA3-0C14-41E7-B548-04BA06D3D0DC}" type="presParOf" srcId="{F801ED39-A7EF-4DF2-9FD8-9A63AE449B95}" destId="{0D96F74C-8098-4782-B965-A02F520C6166}" srcOrd="2" destOrd="0" presId="urn:microsoft.com/office/officeart/2005/8/layout/process4"/>
    <dgm:cxn modelId="{744B8E36-4473-4545-8C2D-174F15BB1C1E}" type="presParOf" srcId="{0D96F74C-8098-4782-B965-A02F520C6166}" destId="{E45878D7-9045-4EFA-8D95-371693D945DF}" srcOrd="0" destOrd="0" presId="urn:microsoft.com/office/officeart/2005/8/layout/process4"/>
    <dgm:cxn modelId="{15CC08F9-02CD-42D3-8EF6-DFDEF8B2908A}" type="presParOf" srcId="{F801ED39-A7EF-4DF2-9FD8-9A63AE449B95}" destId="{5C8728A0-6F92-4316-A6D0-058D9B2EC9FB}" srcOrd="3" destOrd="0" presId="urn:microsoft.com/office/officeart/2005/8/layout/process4"/>
    <dgm:cxn modelId="{1612EBCC-BD25-402F-A7E3-7DFD0D570260}" type="presParOf" srcId="{F801ED39-A7EF-4DF2-9FD8-9A63AE449B95}" destId="{394D3D9D-84E8-4661-BE4A-CBD85D85180B}" srcOrd="4" destOrd="0" presId="urn:microsoft.com/office/officeart/2005/8/layout/process4"/>
    <dgm:cxn modelId="{33E4521D-5470-4EDB-9D33-0822D3E4E359}" type="presParOf" srcId="{394D3D9D-84E8-4661-BE4A-CBD85D85180B}" destId="{2E57DA25-2EC6-4FFC-AD4E-132883723EEA}" srcOrd="0" destOrd="0" presId="urn:microsoft.com/office/officeart/2005/8/layout/process4"/>
    <dgm:cxn modelId="{02552C1A-7754-428F-932F-A1B250B4A3F5}" type="presParOf" srcId="{F801ED39-A7EF-4DF2-9FD8-9A63AE449B95}" destId="{B4BF2D13-E73A-474A-9AFA-0F60FA6CBED6}" srcOrd="5" destOrd="0" presId="urn:microsoft.com/office/officeart/2005/8/layout/process4"/>
    <dgm:cxn modelId="{7F4A919A-8179-45B4-BF7F-BD84DB40380E}" type="presParOf" srcId="{F801ED39-A7EF-4DF2-9FD8-9A63AE449B95}" destId="{6248BD67-F9C4-4E87-90E6-F34FFDC017C0}" srcOrd="6" destOrd="0" presId="urn:microsoft.com/office/officeart/2005/8/layout/process4"/>
    <dgm:cxn modelId="{E4B5EFB3-72FB-45E1-AD71-348F7BA94167}" type="presParOf" srcId="{6248BD67-F9C4-4E87-90E6-F34FFDC017C0}" destId="{397A6167-C231-4229-A56A-4CF2362B0BFD}" srcOrd="0" destOrd="0" presId="urn:microsoft.com/office/officeart/2005/8/layout/process4"/>
    <dgm:cxn modelId="{6B27CC50-7121-45D1-A131-F80B3C802DC0}" type="presParOf" srcId="{F801ED39-A7EF-4DF2-9FD8-9A63AE449B95}" destId="{AA5731B5-D0A2-43F3-8AAE-2A1B20D93C4C}" srcOrd="7" destOrd="0" presId="urn:microsoft.com/office/officeart/2005/8/layout/process4"/>
    <dgm:cxn modelId="{D2B70166-B132-4673-BCCB-0F61EC1435CC}" type="presParOf" srcId="{F801ED39-A7EF-4DF2-9FD8-9A63AE449B95}" destId="{9055CB26-BDF2-4DED-A50B-D96EE61E6756}" srcOrd="8" destOrd="0" presId="urn:microsoft.com/office/officeart/2005/8/layout/process4"/>
    <dgm:cxn modelId="{36739A2C-8F1B-4685-9422-0E3598FA5A0F}" type="presParOf" srcId="{9055CB26-BDF2-4DED-A50B-D96EE61E6756}" destId="{1E29FDDB-FA3D-48B6-A968-D4B30C5153E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38A810-87DD-455E-8714-69853F3AF3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D432A2C-A349-4A36-9B00-4CB3F891D77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200" dirty="0" smtClean="0">
              <a:solidFill>
                <a:schemeClr val="tx1"/>
              </a:solidFill>
            </a:rPr>
            <a:t>มีข้อจำกัดพัฒนารูปแบบของการนำเสนอ</a:t>
          </a:r>
          <a:endParaRPr lang="th-TH" sz="3200" dirty="0">
            <a:solidFill>
              <a:schemeClr val="tx1"/>
            </a:solidFill>
          </a:endParaRPr>
        </a:p>
      </dgm:t>
    </dgm:pt>
    <dgm:pt modelId="{4D2AC04E-48ED-4D92-B2EE-8EF10B3183F8}" type="parTrans" cxnId="{2AC774D1-7A1A-4862-91D2-6B0394115E86}">
      <dgm:prSet/>
      <dgm:spPr/>
      <dgm:t>
        <a:bodyPr/>
        <a:lstStyle/>
        <a:p>
          <a:endParaRPr lang="th-TH"/>
        </a:p>
      </dgm:t>
    </dgm:pt>
    <dgm:pt modelId="{44AA2218-61C8-4963-98B7-256886BB92C2}" type="sibTrans" cxnId="{2AC774D1-7A1A-4862-91D2-6B0394115E86}">
      <dgm:prSet/>
      <dgm:spPr/>
      <dgm:t>
        <a:bodyPr/>
        <a:lstStyle/>
        <a:p>
          <a:endParaRPr lang="th-TH"/>
        </a:p>
      </dgm:t>
    </dgm:pt>
    <dgm:pt modelId="{BE7430C1-76C8-479B-978E-9FFCADD76BD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200" dirty="0" smtClean="0">
              <a:solidFill>
                <a:schemeClr val="tx1"/>
              </a:solidFill>
            </a:rPr>
            <a:t>ข้อซักถามของผู้ป่วยหลังชมวีดีทัศน์</a:t>
          </a:r>
          <a:endParaRPr lang="th-TH" sz="3200" dirty="0">
            <a:solidFill>
              <a:schemeClr val="tx1"/>
            </a:solidFill>
          </a:endParaRPr>
        </a:p>
      </dgm:t>
    </dgm:pt>
    <dgm:pt modelId="{4B9167BC-1E24-40E0-8503-3A0C0DE27D78}" type="parTrans" cxnId="{DB98D40D-72A4-4571-AAEB-085F3AC6666C}">
      <dgm:prSet/>
      <dgm:spPr/>
      <dgm:t>
        <a:bodyPr/>
        <a:lstStyle/>
        <a:p>
          <a:endParaRPr lang="th-TH"/>
        </a:p>
      </dgm:t>
    </dgm:pt>
    <dgm:pt modelId="{4AD211C6-4D48-4260-9B85-1848DBCA3FA0}" type="sibTrans" cxnId="{DB98D40D-72A4-4571-AAEB-085F3AC6666C}">
      <dgm:prSet/>
      <dgm:spPr/>
      <dgm:t>
        <a:bodyPr/>
        <a:lstStyle/>
        <a:p>
          <a:endParaRPr lang="th-TH"/>
        </a:p>
      </dgm:t>
    </dgm:pt>
    <dgm:pt modelId="{E478DA74-4102-44FE-8690-6191A021FEB4}" type="pres">
      <dgm:prSet presAssocID="{5B38A810-87DD-455E-8714-69853F3AF3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996EE35C-28D1-47C4-BD6E-574C5C318B1A}" type="pres">
      <dgm:prSet presAssocID="{5B38A810-87DD-455E-8714-69853F3AF341}" presName="Name1" presStyleCnt="0"/>
      <dgm:spPr/>
    </dgm:pt>
    <dgm:pt modelId="{C3D0AE2C-AE03-4076-96B5-4E17BD63BFDA}" type="pres">
      <dgm:prSet presAssocID="{5B38A810-87DD-455E-8714-69853F3AF341}" presName="cycle" presStyleCnt="0"/>
      <dgm:spPr/>
    </dgm:pt>
    <dgm:pt modelId="{8FEB20DD-F768-4708-9588-E0328236476A}" type="pres">
      <dgm:prSet presAssocID="{5B38A810-87DD-455E-8714-69853F3AF341}" presName="srcNode" presStyleLbl="node1" presStyleIdx="0" presStyleCnt="2"/>
      <dgm:spPr/>
    </dgm:pt>
    <dgm:pt modelId="{F18D25D7-F6D4-4A54-B54C-5D8A2B3CACF3}" type="pres">
      <dgm:prSet presAssocID="{5B38A810-87DD-455E-8714-69853F3AF341}" presName="conn" presStyleLbl="parChTrans1D2" presStyleIdx="0" presStyleCnt="1"/>
      <dgm:spPr/>
      <dgm:t>
        <a:bodyPr/>
        <a:lstStyle/>
        <a:p>
          <a:endParaRPr lang="th-TH"/>
        </a:p>
      </dgm:t>
    </dgm:pt>
    <dgm:pt modelId="{FE068FCD-034E-49B4-9EFF-E1384983208E}" type="pres">
      <dgm:prSet presAssocID="{5B38A810-87DD-455E-8714-69853F3AF341}" presName="extraNode" presStyleLbl="node1" presStyleIdx="0" presStyleCnt="2"/>
      <dgm:spPr/>
    </dgm:pt>
    <dgm:pt modelId="{CD824F96-6476-4E79-B6B2-D8BF8C3DA72F}" type="pres">
      <dgm:prSet presAssocID="{5B38A810-87DD-455E-8714-69853F3AF341}" presName="dstNode" presStyleLbl="node1" presStyleIdx="0" presStyleCnt="2"/>
      <dgm:spPr/>
    </dgm:pt>
    <dgm:pt modelId="{45AE15F6-CEFC-44F8-9007-0306C6A6C07F}" type="pres">
      <dgm:prSet presAssocID="{0D432A2C-A349-4A36-9B00-4CB3F891D77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F25412-A6F9-4D93-A1DA-F81C1B4867E0}" type="pres">
      <dgm:prSet presAssocID="{0D432A2C-A349-4A36-9B00-4CB3F891D77D}" presName="accent_1" presStyleCnt="0"/>
      <dgm:spPr/>
    </dgm:pt>
    <dgm:pt modelId="{87DD8139-8CFB-4BEB-9833-4BE4D5AED407}" type="pres">
      <dgm:prSet presAssocID="{0D432A2C-A349-4A36-9B00-4CB3F891D77D}" presName="accentRepeatNode" presStyleLbl="solidFgAcc1" presStyleIdx="0" presStyleCnt="2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th-TH"/>
        </a:p>
      </dgm:t>
    </dgm:pt>
    <dgm:pt modelId="{6B034661-CD37-4916-8819-4DB921442171}" type="pres">
      <dgm:prSet presAssocID="{BE7430C1-76C8-479B-978E-9FFCADD76BD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F13299-679C-41D8-B02F-9448B79AA842}" type="pres">
      <dgm:prSet presAssocID="{BE7430C1-76C8-479B-978E-9FFCADD76BDA}" presName="accent_2" presStyleCnt="0"/>
      <dgm:spPr/>
    </dgm:pt>
    <dgm:pt modelId="{A0BE8374-C11F-4652-ACC0-19376BAB6029}" type="pres">
      <dgm:prSet presAssocID="{BE7430C1-76C8-479B-978E-9FFCADD76BDA}" presName="accentRepeatNode" presStyleLbl="solidFgAcc1" presStyleIdx="1" presStyleCnt="2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h-TH"/>
        </a:p>
      </dgm:t>
    </dgm:pt>
  </dgm:ptLst>
  <dgm:cxnLst>
    <dgm:cxn modelId="{2AC774D1-7A1A-4862-91D2-6B0394115E86}" srcId="{5B38A810-87DD-455E-8714-69853F3AF341}" destId="{0D432A2C-A349-4A36-9B00-4CB3F891D77D}" srcOrd="0" destOrd="0" parTransId="{4D2AC04E-48ED-4D92-B2EE-8EF10B3183F8}" sibTransId="{44AA2218-61C8-4963-98B7-256886BB92C2}"/>
    <dgm:cxn modelId="{EC91FFF0-451E-4568-9EC3-CB1D51A68757}" type="presOf" srcId="{5B38A810-87DD-455E-8714-69853F3AF341}" destId="{E478DA74-4102-44FE-8690-6191A021FEB4}" srcOrd="0" destOrd="0" presId="urn:microsoft.com/office/officeart/2008/layout/VerticalCurvedList"/>
    <dgm:cxn modelId="{6225BB24-DA50-492B-BCA1-39A078C7E5BB}" type="presOf" srcId="{0D432A2C-A349-4A36-9B00-4CB3F891D77D}" destId="{45AE15F6-CEFC-44F8-9007-0306C6A6C07F}" srcOrd="0" destOrd="0" presId="urn:microsoft.com/office/officeart/2008/layout/VerticalCurvedList"/>
    <dgm:cxn modelId="{260706EF-3D55-4495-8BEC-226135D92E09}" type="presOf" srcId="{BE7430C1-76C8-479B-978E-9FFCADD76BDA}" destId="{6B034661-CD37-4916-8819-4DB921442171}" srcOrd="0" destOrd="0" presId="urn:microsoft.com/office/officeart/2008/layout/VerticalCurvedList"/>
    <dgm:cxn modelId="{1C2B5626-482C-4027-9DF3-79BA33DA61C6}" type="presOf" srcId="{44AA2218-61C8-4963-98B7-256886BB92C2}" destId="{F18D25D7-F6D4-4A54-B54C-5D8A2B3CACF3}" srcOrd="0" destOrd="0" presId="urn:microsoft.com/office/officeart/2008/layout/VerticalCurvedList"/>
    <dgm:cxn modelId="{DB98D40D-72A4-4571-AAEB-085F3AC6666C}" srcId="{5B38A810-87DD-455E-8714-69853F3AF341}" destId="{BE7430C1-76C8-479B-978E-9FFCADD76BDA}" srcOrd="1" destOrd="0" parTransId="{4B9167BC-1E24-40E0-8503-3A0C0DE27D78}" sibTransId="{4AD211C6-4D48-4260-9B85-1848DBCA3FA0}"/>
    <dgm:cxn modelId="{74FC91A8-8DBC-416C-BD39-8F495253D1E6}" type="presParOf" srcId="{E478DA74-4102-44FE-8690-6191A021FEB4}" destId="{996EE35C-28D1-47C4-BD6E-574C5C318B1A}" srcOrd="0" destOrd="0" presId="urn:microsoft.com/office/officeart/2008/layout/VerticalCurvedList"/>
    <dgm:cxn modelId="{8183102D-E4CB-417B-8AA6-57EF9C4F21AC}" type="presParOf" srcId="{996EE35C-28D1-47C4-BD6E-574C5C318B1A}" destId="{C3D0AE2C-AE03-4076-96B5-4E17BD63BFDA}" srcOrd="0" destOrd="0" presId="urn:microsoft.com/office/officeart/2008/layout/VerticalCurvedList"/>
    <dgm:cxn modelId="{08366F37-C041-48AA-8DC2-F8F421706A85}" type="presParOf" srcId="{C3D0AE2C-AE03-4076-96B5-4E17BD63BFDA}" destId="{8FEB20DD-F768-4708-9588-E0328236476A}" srcOrd="0" destOrd="0" presId="urn:microsoft.com/office/officeart/2008/layout/VerticalCurvedList"/>
    <dgm:cxn modelId="{9089D6B3-9513-4D16-8ABA-BC0F8A35EFA4}" type="presParOf" srcId="{C3D0AE2C-AE03-4076-96B5-4E17BD63BFDA}" destId="{F18D25D7-F6D4-4A54-B54C-5D8A2B3CACF3}" srcOrd="1" destOrd="0" presId="urn:microsoft.com/office/officeart/2008/layout/VerticalCurvedList"/>
    <dgm:cxn modelId="{20EA0B32-6EA8-423B-8B45-2714C283EBB3}" type="presParOf" srcId="{C3D0AE2C-AE03-4076-96B5-4E17BD63BFDA}" destId="{FE068FCD-034E-49B4-9EFF-E1384983208E}" srcOrd="2" destOrd="0" presId="urn:microsoft.com/office/officeart/2008/layout/VerticalCurvedList"/>
    <dgm:cxn modelId="{35CB6642-C9FD-43E1-B853-E714EE24FFFD}" type="presParOf" srcId="{C3D0AE2C-AE03-4076-96B5-4E17BD63BFDA}" destId="{CD824F96-6476-4E79-B6B2-D8BF8C3DA72F}" srcOrd="3" destOrd="0" presId="urn:microsoft.com/office/officeart/2008/layout/VerticalCurvedList"/>
    <dgm:cxn modelId="{2EA5E979-FEA8-4285-9D3E-6D58710EE3B3}" type="presParOf" srcId="{996EE35C-28D1-47C4-BD6E-574C5C318B1A}" destId="{45AE15F6-CEFC-44F8-9007-0306C6A6C07F}" srcOrd="1" destOrd="0" presId="urn:microsoft.com/office/officeart/2008/layout/VerticalCurvedList"/>
    <dgm:cxn modelId="{98850BB5-4083-49B6-AF4F-2555F23BBEF0}" type="presParOf" srcId="{996EE35C-28D1-47C4-BD6E-574C5C318B1A}" destId="{34F25412-A6F9-4D93-A1DA-F81C1B4867E0}" srcOrd="2" destOrd="0" presId="urn:microsoft.com/office/officeart/2008/layout/VerticalCurvedList"/>
    <dgm:cxn modelId="{3868952E-DA06-406F-9A18-C25BE74F7400}" type="presParOf" srcId="{34F25412-A6F9-4D93-A1DA-F81C1B4867E0}" destId="{87DD8139-8CFB-4BEB-9833-4BE4D5AED407}" srcOrd="0" destOrd="0" presId="urn:microsoft.com/office/officeart/2008/layout/VerticalCurvedList"/>
    <dgm:cxn modelId="{EDB257FB-736F-4D6C-8108-92B61A74DADC}" type="presParOf" srcId="{996EE35C-28D1-47C4-BD6E-574C5C318B1A}" destId="{6B034661-CD37-4916-8819-4DB921442171}" srcOrd="3" destOrd="0" presId="urn:microsoft.com/office/officeart/2008/layout/VerticalCurvedList"/>
    <dgm:cxn modelId="{F08341A6-BB74-40B6-A6E9-435956779F02}" type="presParOf" srcId="{996EE35C-28D1-47C4-BD6E-574C5C318B1A}" destId="{61F13299-679C-41D8-B02F-9448B79AA842}" srcOrd="4" destOrd="0" presId="urn:microsoft.com/office/officeart/2008/layout/VerticalCurvedList"/>
    <dgm:cxn modelId="{9A536BA7-D90F-4AED-BAFF-A171710548BD}" type="presParOf" srcId="{61F13299-679C-41D8-B02F-9448B79AA842}" destId="{A0BE8374-C11F-4652-ACC0-19376BAB60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11521-0368-4A52-A05C-2983064B44C5}">
      <dsp:nvSpPr>
        <dsp:cNvPr id="0" name=""/>
        <dsp:cNvSpPr/>
      </dsp:nvSpPr>
      <dsp:spPr>
        <a:xfrm rot="2561490">
          <a:off x="3091337" y="3366323"/>
          <a:ext cx="728710" cy="47021"/>
        </a:xfrm>
        <a:custGeom>
          <a:avLst/>
          <a:gdLst/>
          <a:ahLst/>
          <a:cxnLst/>
          <a:rect l="0" t="0" r="0" b="0"/>
          <a:pathLst>
            <a:path>
              <a:moveTo>
                <a:pt x="0" y="23510"/>
              </a:moveTo>
              <a:lnTo>
                <a:pt x="728710" y="2351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145DC-AB1F-4DCD-9D87-F4B9146FA057}">
      <dsp:nvSpPr>
        <dsp:cNvPr id="0" name=""/>
        <dsp:cNvSpPr/>
      </dsp:nvSpPr>
      <dsp:spPr>
        <a:xfrm>
          <a:off x="3187886" y="2375202"/>
          <a:ext cx="809789" cy="47021"/>
        </a:xfrm>
        <a:custGeom>
          <a:avLst/>
          <a:gdLst/>
          <a:ahLst/>
          <a:cxnLst/>
          <a:rect l="0" t="0" r="0" b="0"/>
          <a:pathLst>
            <a:path>
              <a:moveTo>
                <a:pt x="0" y="23510"/>
              </a:moveTo>
              <a:lnTo>
                <a:pt x="809789" y="2351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D4F32-5D14-4995-8CF8-5C1C3EB9EE4F}">
      <dsp:nvSpPr>
        <dsp:cNvPr id="0" name=""/>
        <dsp:cNvSpPr/>
      </dsp:nvSpPr>
      <dsp:spPr>
        <a:xfrm rot="19038510">
          <a:off x="3091337" y="1384082"/>
          <a:ext cx="728710" cy="47021"/>
        </a:xfrm>
        <a:custGeom>
          <a:avLst/>
          <a:gdLst/>
          <a:ahLst/>
          <a:cxnLst/>
          <a:rect l="0" t="0" r="0" b="0"/>
          <a:pathLst>
            <a:path>
              <a:moveTo>
                <a:pt x="0" y="23510"/>
              </a:moveTo>
              <a:lnTo>
                <a:pt x="728710" y="2351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8C240-B34D-498F-A565-A883AA1F9698}">
      <dsp:nvSpPr>
        <dsp:cNvPr id="0" name=""/>
        <dsp:cNvSpPr/>
      </dsp:nvSpPr>
      <dsp:spPr>
        <a:xfrm>
          <a:off x="1253384" y="1210459"/>
          <a:ext cx="2304514" cy="23045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6BB7A-4D3B-4611-8AD1-DC9A72A8968A}">
      <dsp:nvSpPr>
        <dsp:cNvPr id="0" name=""/>
        <dsp:cNvSpPr/>
      </dsp:nvSpPr>
      <dsp:spPr>
        <a:xfrm>
          <a:off x="3540301" y="413"/>
          <a:ext cx="1382708" cy="13827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เวชศาสตร์ฟื้นฟู </a:t>
          </a:r>
          <a:endParaRPr lang="th-TH" sz="2400" kern="1200" dirty="0">
            <a:solidFill>
              <a:schemeClr val="tx1"/>
            </a:solidFill>
          </a:endParaRPr>
        </a:p>
      </dsp:txBody>
      <dsp:txXfrm>
        <a:off x="3742794" y="202906"/>
        <a:ext cx="977722" cy="977722"/>
      </dsp:txXfrm>
    </dsp:sp>
    <dsp:sp modelId="{94275868-3DAC-44C0-B43B-0317676C30F6}">
      <dsp:nvSpPr>
        <dsp:cNvPr id="0" name=""/>
        <dsp:cNvSpPr/>
      </dsp:nvSpPr>
      <dsp:spPr>
        <a:xfrm>
          <a:off x="5061280" y="413"/>
          <a:ext cx="2074062" cy="138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6500" kern="1200" dirty="0"/>
        </a:p>
      </dsp:txBody>
      <dsp:txXfrm>
        <a:off x="5061280" y="413"/>
        <a:ext cx="2074062" cy="1382708"/>
      </dsp:txXfrm>
    </dsp:sp>
    <dsp:sp modelId="{5E257CE2-0CB4-4D68-81B9-4587D6D47ACF}">
      <dsp:nvSpPr>
        <dsp:cNvPr id="0" name=""/>
        <dsp:cNvSpPr/>
      </dsp:nvSpPr>
      <dsp:spPr>
        <a:xfrm>
          <a:off x="3997675" y="1707359"/>
          <a:ext cx="1382708" cy="13827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rPr>
            <a:t>งานเภสัชกรรม</a:t>
          </a:r>
          <a:r>
            <a:rPr lang="en-US" sz="2000" kern="12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2000" kern="1200" dirty="0" smtClean="0">
              <a:solidFill>
                <a:schemeClr val="tx1"/>
              </a:solidFill>
            </a:rPr>
            <a:t> </a:t>
          </a:r>
          <a:endParaRPr lang="th-TH" sz="2000" kern="1200" dirty="0">
            <a:solidFill>
              <a:schemeClr val="tx1"/>
            </a:solidFill>
          </a:endParaRPr>
        </a:p>
      </dsp:txBody>
      <dsp:txXfrm>
        <a:off x="4200168" y="1909852"/>
        <a:ext cx="977722" cy="977722"/>
      </dsp:txXfrm>
    </dsp:sp>
    <dsp:sp modelId="{D729AC0A-E17C-4E1A-AB98-07D644475D83}">
      <dsp:nvSpPr>
        <dsp:cNvPr id="0" name=""/>
        <dsp:cNvSpPr/>
      </dsp:nvSpPr>
      <dsp:spPr>
        <a:xfrm>
          <a:off x="3540301" y="3414304"/>
          <a:ext cx="1382708" cy="13827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tx1"/>
              </a:solidFill>
            </a:rPr>
            <a:t>งานหอผู้ป่วยใน</a:t>
          </a:r>
        </a:p>
      </dsp:txBody>
      <dsp:txXfrm>
        <a:off x="3742794" y="3616797"/>
        <a:ext cx="977722" cy="977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011D4-C4FF-4427-95D0-EF6503F06922}">
      <dsp:nvSpPr>
        <dsp:cNvPr id="0" name=""/>
        <dsp:cNvSpPr/>
      </dsp:nvSpPr>
      <dsp:spPr>
        <a:xfrm>
          <a:off x="828593" y="4"/>
          <a:ext cx="4271645" cy="1330523"/>
        </a:xfrm>
        <a:prstGeom prst="roundRect">
          <a:avLst>
            <a:gd name="adj" fmla="val 10000"/>
          </a:avLst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/>
            <a:t>การให้ความรู้</a:t>
          </a:r>
          <a:endParaRPr lang="th-TH" sz="4400" kern="1200" dirty="0"/>
        </a:p>
      </dsp:txBody>
      <dsp:txXfrm>
        <a:off x="867563" y="38974"/>
        <a:ext cx="4193705" cy="1252583"/>
      </dsp:txXfrm>
    </dsp:sp>
    <dsp:sp modelId="{720703C3-8D96-4DD8-8D49-EA9220A9CA42}">
      <dsp:nvSpPr>
        <dsp:cNvPr id="0" name=""/>
        <dsp:cNvSpPr/>
      </dsp:nvSpPr>
      <dsp:spPr>
        <a:xfrm>
          <a:off x="1255758" y="1330528"/>
          <a:ext cx="510748" cy="892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74"/>
              </a:lnTo>
              <a:lnTo>
                <a:pt x="510748" y="8928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253BC-FAA6-4734-93AA-33230B46AE92}">
      <dsp:nvSpPr>
        <dsp:cNvPr id="0" name=""/>
        <dsp:cNvSpPr/>
      </dsp:nvSpPr>
      <dsp:spPr>
        <a:xfrm>
          <a:off x="1766506" y="1663757"/>
          <a:ext cx="1634180" cy="1119289"/>
        </a:xfrm>
        <a:prstGeom prst="roundRect">
          <a:avLst>
            <a:gd name="adj" fmla="val 10000"/>
          </a:avLst>
        </a:prstGeom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 smtClean="0"/>
            <a:t>แผ่นพับ</a:t>
          </a:r>
          <a:endParaRPr lang="th-TH" sz="4000" kern="1200" dirty="0"/>
        </a:p>
      </dsp:txBody>
      <dsp:txXfrm>
        <a:off x="1799289" y="1696540"/>
        <a:ext cx="1568614" cy="1053723"/>
      </dsp:txXfrm>
    </dsp:sp>
    <dsp:sp modelId="{6D0BB4AA-F38A-40D2-9414-9CD90A70E1F6}">
      <dsp:nvSpPr>
        <dsp:cNvPr id="0" name=""/>
        <dsp:cNvSpPr/>
      </dsp:nvSpPr>
      <dsp:spPr>
        <a:xfrm>
          <a:off x="1255758" y="1330528"/>
          <a:ext cx="510748" cy="2259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009"/>
              </a:lnTo>
              <a:lnTo>
                <a:pt x="510748" y="225900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7B2B2-328B-485E-9256-E91977960D4F}">
      <dsp:nvSpPr>
        <dsp:cNvPr id="0" name=""/>
        <dsp:cNvSpPr/>
      </dsp:nvSpPr>
      <dsp:spPr>
        <a:xfrm>
          <a:off x="1766506" y="3115678"/>
          <a:ext cx="2718440" cy="947718"/>
        </a:xfrm>
        <a:prstGeom prst="roundRect">
          <a:avLst>
            <a:gd name="adj" fmla="val 10000"/>
          </a:avLst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kern="1200" dirty="0" smtClean="0"/>
            <a:t>ให้คำปรึกษา</a:t>
          </a:r>
          <a:endParaRPr lang="th-TH" sz="4000" kern="1200" dirty="0"/>
        </a:p>
      </dsp:txBody>
      <dsp:txXfrm>
        <a:off x="1794264" y="3143436"/>
        <a:ext cx="2662924" cy="892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DE3C3-8341-410F-8765-AC93C7D12A38}">
      <dsp:nvSpPr>
        <dsp:cNvPr id="0" name=""/>
        <dsp:cNvSpPr/>
      </dsp:nvSpPr>
      <dsp:spPr>
        <a:xfrm>
          <a:off x="0" y="4204431"/>
          <a:ext cx="8153399" cy="689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ข้อมูลโภชนาการที่เข้าใจง่าย และสามารถปฏิบัติได้ในชีวิตประจำวันจริง </a:t>
          </a:r>
          <a:endParaRPr lang="th-TH" sz="28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0" y="4204431"/>
        <a:ext cx="8153399" cy="689771"/>
      </dsp:txXfrm>
    </dsp:sp>
    <dsp:sp modelId="{E45878D7-9045-4EFA-8D95-371693D945DF}">
      <dsp:nvSpPr>
        <dsp:cNvPr id="0" name=""/>
        <dsp:cNvSpPr/>
      </dsp:nvSpPr>
      <dsp:spPr>
        <a:xfrm rot="10800000">
          <a:off x="0" y="3153908"/>
          <a:ext cx="8153399" cy="106086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เพื่อขับเคลื่อนนโยบายโรงพยาบาลดิจิทัล หรือ </a:t>
          </a:r>
          <a:r>
            <a:rPr lang="en-US" sz="2800" kern="12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Digital Hospital </a:t>
          </a:r>
          <a:r>
            <a:rPr lang="th-TH" sz="2800" kern="12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ของกรมการแพทย์</a:t>
          </a:r>
          <a:endParaRPr lang="th-TH" sz="28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10800000">
        <a:off x="0" y="3153908"/>
        <a:ext cx="8153399" cy="689321"/>
      </dsp:txXfrm>
    </dsp:sp>
    <dsp:sp modelId="{2E57DA25-2EC6-4FFC-AD4E-132883723EEA}">
      <dsp:nvSpPr>
        <dsp:cNvPr id="0" name=""/>
        <dsp:cNvSpPr/>
      </dsp:nvSpPr>
      <dsp:spPr>
        <a:xfrm rot="10800000">
          <a:off x="0" y="2103386"/>
          <a:ext cx="8153399" cy="106086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โดยใช้รูปแบบการสอนทำอาหาร </a:t>
          </a:r>
          <a:endParaRPr lang="th-TH" sz="28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 rot="10800000">
        <a:off x="0" y="2103386"/>
        <a:ext cx="8153399" cy="689321"/>
      </dsp:txXfrm>
    </dsp:sp>
    <dsp:sp modelId="{397A6167-C231-4229-A56A-4CF2362B0BFD}">
      <dsp:nvSpPr>
        <dsp:cNvPr id="0" name=""/>
        <dsp:cNvSpPr/>
      </dsp:nvSpPr>
      <dsp:spPr>
        <a:xfrm rot="10800000">
          <a:off x="0" y="1052863"/>
          <a:ext cx="8153399" cy="106086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ความรู้ด้านโภชนาการที่เหมาะสม และถูกต้องในผู้ป่วยมะเร็ง </a:t>
          </a:r>
        </a:p>
      </dsp:txBody>
      <dsp:txXfrm rot="10800000">
        <a:off x="0" y="1052863"/>
        <a:ext cx="8153399" cy="689321"/>
      </dsp:txXfrm>
    </dsp:sp>
    <dsp:sp modelId="{1E29FDDB-FA3D-48B6-A968-D4B30C5153E1}">
      <dsp:nvSpPr>
        <dsp:cNvPr id="0" name=""/>
        <dsp:cNvSpPr/>
      </dsp:nvSpPr>
      <dsp:spPr>
        <a:xfrm rot="10800000">
          <a:off x="0" y="2340"/>
          <a:ext cx="8153399" cy="106086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ผลิตสื่อวีดีทัศน์ให้ความรู้เรื่องโภชนาการ ผ่านสื่อออนไลน์</a:t>
          </a:r>
        </a:p>
      </dsp:txBody>
      <dsp:txXfrm rot="10800000">
        <a:off x="0" y="2340"/>
        <a:ext cx="8153399" cy="6893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25D7-F6D4-4A54-B54C-5D8A2B3CACF3}">
      <dsp:nvSpPr>
        <dsp:cNvPr id="0" name=""/>
        <dsp:cNvSpPr/>
      </dsp:nvSpPr>
      <dsp:spPr>
        <a:xfrm>
          <a:off x="-5044575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E15F6-CEFC-44F8-9007-0306C6A6C07F}">
      <dsp:nvSpPr>
        <dsp:cNvPr id="0" name=""/>
        <dsp:cNvSpPr/>
      </dsp:nvSpPr>
      <dsp:spPr>
        <a:xfrm>
          <a:off x="826440" y="642269"/>
          <a:ext cx="7303244" cy="128436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946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solidFill>
                <a:schemeClr val="tx1"/>
              </a:solidFill>
            </a:rPr>
            <a:t>มีข้อจำกัดพัฒนารูปแบบของการนำเสนอ</a:t>
          </a:r>
          <a:endParaRPr lang="th-TH" sz="3200" kern="1200" dirty="0">
            <a:solidFill>
              <a:schemeClr val="tx1"/>
            </a:solidFill>
          </a:endParaRPr>
        </a:p>
      </dsp:txBody>
      <dsp:txXfrm>
        <a:off x="826440" y="642269"/>
        <a:ext cx="7303244" cy="1284360"/>
      </dsp:txXfrm>
    </dsp:sp>
    <dsp:sp modelId="{87DD8139-8CFB-4BEB-9833-4BE4D5AED407}">
      <dsp:nvSpPr>
        <dsp:cNvPr id="0" name=""/>
        <dsp:cNvSpPr/>
      </dsp:nvSpPr>
      <dsp:spPr>
        <a:xfrm>
          <a:off x="23715" y="481724"/>
          <a:ext cx="1605450" cy="16054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6B034661-CD37-4916-8819-4DB921442171}">
      <dsp:nvSpPr>
        <dsp:cNvPr id="0" name=""/>
        <dsp:cNvSpPr/>
      </dsp:nvSpPr>
      <dsp:spPr>
        <a:xfrm>
          <a:off x="826440" y="2569169"/>
          <a:ext cx="7303244" cy="1284360"/>
        </a:xfrm>
        <a:prstGeom prst="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946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solidFill>
                <a:schemeClr val="tx1"/>
              </a:solidFill>
            </a:rPr>
            <a:t>ข้อซักถามของผู้ป่วยหลังชมวีดีทัศน์</a:t>
          </a:r>
          <a:endParaRPr lang="th-TH" sz="3200" kern="1200" dirty="0">
            <a:solidFill>
              <a:schemeClr val="tx1"/>
            </a:solidFill>
          </a:endParaRPr>
        </a:p>
      </dsp:txBody>
      <dsp:txXfrm>
        <a:off x="826440" y="2569169"/>
        <a:ext cx="7303244" cy="1284360"/>
      </dsp:txXfrm>
    </dsp:sp>
    <dsp:sp modelId="{A0BE8374-C11F-4652-ACC0-19376BAB6029}">
      <dsp:nvSpPr>
        <dsp:cNvPr id="0" name=""/>
        <dsp:cNvSpPr/>
      </dsp:nvSpPr>
      <dsp:spPr>
        <a:xfrm>
          <a:off x="23715" y="2408624"/>
          <a:ext cx="1605450" cy="1605450"/>
        </a:xfrm>
        <a:prstGeom prst="ellipse">
          <a:avLst/>
        </a:prstGeom>
        <a:solidFill>
          <a:schemeClr val="accent2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AABB-078E-4648-97E0-52B4537A3DEA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FF74-0AA5-494D-A6FB-5E3381D22B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8738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FF74-0AA5-494D-A6FB-5E3381D22B52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FF74-0AA5-494D-A6FB-5E3381D22B52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0FF74-0AA5-494D-A6FB-5E3381D22B52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9711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E7B9F7-8F26-4CDF-888E-827084A2F354}" type="datetimeFigureOut">
              <a:rPr lang="th-TH" smtClean="0"/>
              <a:pPr/>
              <a:t>08/02/61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3DAB66-9A81-4F6D-A81C-E2EAE5ED248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i.go.th/th/index1.html" TargetMode="External"/><Relationship Id="rId3" Type="http://schemas.openxmlformats.org/officeDocument/2006/relationships/hyperlink" Target="https://th-th.facebook.com/NationalCancerInstitute.Thailand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ucZ9U3fC08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82" y="4149080"/>
            <a:ext cx="8321474" cy="21714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5022" y="315580"/>
            <a:ext cx="7776863" cy="9927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5400" b="1" u="sng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โครงการ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54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กินให้ง่าย ได้ประโยชน์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5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endParaRPr lang="en-US" sz="5400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785901"/>
            <a:ext cx="3051768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1439778"/>
            <a:ext cx="4418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 การให้ความรู้ด้านโภชนาการในผู้ป่วยมะเร็ง </a:t>
            </a:r>
          </a:p>
          <a:p>
            <a:pPr lvl="0"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ผ่านสื่อวีดีทัศน์ บน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โซเชียล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เดีย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2155181" y="2636912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ปรึกษา : 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แพทย์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หญิงณัษฐา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 พิภพไชยาสิทธ์ </a:t>
            </a: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กลุ่ม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งาน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โภชน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ศาสตร์</a:t>
            </a: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ผู้จัดทำ:  นาย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ณัฐฐศรัณฐ์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 วงศ์เตชะ  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นักกำหนดอาหาร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           นาง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สุดธิณีย์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 ทองจันทร์  นักวิชาการ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สาธารณสุขปฏิบัติการ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            นาง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สุกัญญา ยังหอกิจไพศาล  นักกายภาพบำบัดปฏิบัติการ</a:t>
            </a: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นางสาวพลอยขวัญ  ชูสนิท    นักกายภาพบำบัด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ปัญหาที่เกิดขึ้นระหว่างการ</a:t>
            </a:r>
            <a:r>
              <a:rPr lang="th-TH" b="1" dirty="0" smtClean="0"/>
              <a:t>เปลี่ยนแปลง</a:t>
            </a:r>
            <a:endParaRPr lang="th-TH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145865033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63691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59692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/>
            </a:r>
            <a:br>
              <a:rPr lang="th-TH" b="1" dirty="0"/>
            </a:br>
            <a:r>
              <a:rPr lang="th-TH" b="1" dirty="0" smtClean="0"/>
              <a:t>บทเรียน</a:t>
            </a:r>
            <a:r>
              <a:rPr lang="th-TH" b="1" dirty="0"/>
              <a:t>ที่ได้รับ</a:t>
            </a:r>
            <a:r>
              <a:rPr lang="en-US" dirty="0"/>
              <a:t/>
            </a:r>
            <a:br>
              <a:rPr lang="en-US" dirty="0"/>
            </a:br>
            <a:endParaRPr lang="th-TH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67684" y="1772816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th-TH" dirty="0"/>
              <a:t>แนวทางการเผยแพร่</a:t>
            </a:r>
            <a:r>
              <a:rPr lang="th-TH" dirty="0" err="1"/>
              <a:t>วีดิ</a:t>
            </a:r>
            <a:r>
              <a:rPr lang="th-TH" dirty="0"/>
              <a:t>ทัศน์น้อยเกินไป</a:t>
            </a:r>
            <a:endParaRPr lang="en-US" dirty="0"/>
          </a:p>
          <a:p>
            <a:pPr lvl="0"/>
            <a:r>
              <a:rPr lang="th-TH" dirty="0"/>
              <a:t>มีข้อคำถามสงสัยจากผู้ป่วยหลังจากได้รับชม</a:t>
            </a:r>
            <a:r>
              <a:rPr lang="th-TH" dirty="0" err="1"/>
              <a:t>วีดิ</a:t>
            </a:r>
            <a:r>
              <a:rPr lang="th-TH" dirty="0"/>
              <a:t>ทัศน์</a:t>
            </a:r>
            <a:endParaRPr lang="en-US" dirty="0"/>
          </a:p>
          <a:p>
            <a:pPr lvl="0"/>
            <a:r>
              <a:rPr lang="th-TH" dirty="0"/>
              <a:t>รูปแบบการนำเสนอ </a:t>
            </a:r>
            <a:r>
              <a:rPr lang="th-TH" dirty="0" err="1"/>
              <a:t>วีดิ</a:t>
            </a:r>
            <a:r>
              <a:rPr lang="th-TH" dirty="0"/>
              <a:t>ทัศน์ </a:t>
            </a:r>
            <a:endParaRPr lang="en-US" dirty="0"/>
          </a:p>
          <a:p>
            <a:pPr lvl="0"/>
            <a:r>
              <a:rPr lang="th-TH" dirty="0"/>
              <a:t>ผู้ป่วยมีข้อจำกัดในการรับชมวีดีทัศน์ ผ่าน </a:t>
            </a:r>
            <a:r>
              <a:rPr lang="en-US" dirty="0"/>
              <a:t>network</a:t>
            </a:r>
          </a:p>
          <a:p>
            <a:pPr lvl="0"/>
            <a:r>
              <a:rPr lang="th-TH" dirty="0"/>
              <a:t>การนำเสนอผ่าน </a:t>
            </a:r>
            <a:r>
              <a:rPr lang="th-TH" dirty="0" err="1"/>
              <a:t>โซเชี่ยล</a:t>
            </a:r>
            <a:r>
              <a:rPr lang="th-TH" dirty="0"/>
              <a:t>มี</a:t>
            </a:r>
            <a:r>
              <a:rPr lang="th-TH" dirty="0" err="1"/>
              <a:t>เดีย</a:t>
            </a:r>
            <a:r>
              <a:rPr lang="th-TH" dirty="0"/>
              <a:t> มีข้อดีในเรื่องของการเข้าถึง ทันสมัย และผู้ป่วยสามารถเรียนรู้ได้ด้วยตนเอง เป็นที่ดึงดูดให้ผู้ป่วยหันมาใส่ใจมากขึ้น</a:t>
            </a:r>
            <a:endParaRPr lang="en-US" dirty="0"/>
          </a:p>
          <a:p>
            <a:pPr lvl="0"/>
            <a:r>
              <a:rPr lang="th-TH" dirty="0"/>
              <a:t>เป็นการใช้เวลาในการรอคอยแพทย์ตรวจได้อย่างมีประโยชน์ต่อผู้ป่วยและญาติผู้ป่วย</a:t>
            </a:r>
            <a:endParaRPr lang="en-US" dirty="0"/>
          </a:p>
          <a:p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1164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บทเรียน</a:t>
            </a:r>
            <a:r>
              <a:rPr lang="th-TH" b="1" dirty="0"/>
              <a:t>ที่</a:t>
            </a:r>
            <a:r>
              <a:rPr lang="th-TH" b="1" dirty="0" smtClean="0"/>
              <a:t>ได้รับ</a:t>
            </a:r>
            <a:r>
              <a:rPr lang="en-US" b="1" dirty="0" smtClean="0"/>
              <a:t> </a:t>
            </a:r>
            <a:r>
              <a:rPr lang="th-TH" b="1" dirty="0" smtClean="0"/>
              <a:t>(ต่อ)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495800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/>
              <a:t>เป็นการใช้เวลาในการรอคอยแพทย์ตรวจได้อย่างมีประโยชน์ต่อผู้ป่วยและญาติ</a:t>
            </a:r>
            <a:r>
              <a:rPr lang="th-TH" dirty="0" smtClean="0"/>
              <a:t>ผู้ป่วย</a:t>
            </a:r>
          </a:p>
          <a:p>
            <a:r>
              <a:rPr lang="th-TH" dirty="0" smtClean="0"/>
              <a:t>ช่วย</a:t>
            </a:r>
            <a:r>
              <a:rPr lang="th-TH" dirty="0"/>
              <a:t>ลดการใช้ทรัพยากร</a:t>
            </a:r>
            <a:r>
              <a:rPr lang="th-TH" dirty="0" smtClean="0"/>
              <a:t>กระดาษ</a:t>
            </a:r>
          </a:p>
          <a:p>
            <a:pPr lvl="0"/>
            <a:r>
              <a:rPr lang="th-TH" dirty="0" smtClean="0"/>
              <a:t>สามารถ</a:t>
            </a:r>
            <a:r>
              <a:rPr lang="th-TH" dirty="0"/>
              <a:t>เผยแพร่ศูนย์มะเร็งเครือข่ายเห็นประโยชน์และได้นำ</a:t>
            </a:r>
            <a:r>
              <a:rPr lang="th-TH" dirty="0" err="1"/>
              <a:t>วีดิ</a:t>
            </a:r>
            <a:r>
              <a:rPr lang="th-TH" dirty="0"/>
              <a:t>ทัศน์นี้เพื่อนำไปใช้ส่งเสริมให้ผู้ป่วยได้รับคำแนะนำด้านโภชนาการ </a:t>
            </a:r>
            <a:endParaRPr lang="en-US" dirty="0"/>
          </a:p>
          <a:p>
            <a:pPr lvl="0"/>
            <a:r>
              <a:rPr lang="th-TH" dirty="0"/>
              <a:t>เป็นแนวทางการเผยแพร่ให้ความรู้สู่ประชาชน โดยผ่านสื่อ</a:t>
            </a:r>
            <a:r>
              <a:rPr lang="th-TH" dirty="0" err="1"/>
              <a:t>โซเชี่ยล</a:t>
            </a:r>
            <a:r>
              <a:rPr lang="th-TH" dirty="0"/>
              <a:t>ในเรื่องๆอื่น </a:t>
            </a:r>
            <a:endParaRPr lang="en-US" dirty="0"/>
          </a:p>
          <a:p>
            <a:pPr lvl="0"/>
            <a:r>
              <a:rPr lang="th-TH" dirty="0"/>
              <a:t>ลดระยะเวลา</a:t>
            </a:r>
            <a:r>
              <a:rPr lang="th-TH" dirty="0" smtClean="0"/>
              <a:t>ที่ใช</a:t>
            </a:r>
            <a:r>
              <a:rPr lang="th-TH" dirty="0"/>
              <a:t>้</a:t>
            </a:r>
            <a:r>
              <a:rPr lang="th-TH" dirty="0" smtClean="0"/>
              <a:t>ในการให</a:t>
            </a:r>
            <a:r>
              <a:rPr lang="th-TH" dirty="0"/>
              <a:t>้</a:t>
            </a:r>
            <a:r>
              <a:rPr lang="th-TH" dirty="0" err="1" smtClean="0"/>
              <a:t>คําแนะนํา</a:t>
            </a:r>
            <a:r>
              <a:rPr lang="th-TH" dirty="0" smtClean="0"/>
              <a:t>ผู้ป</a:t>
            </a:r>
            <a:r>
              <a:rPr lang="th-TH" dirty="0"/>
              <a:t>่</a:t>
            </a:r>
            <a:r>
              <a:rPr lang="th-TH" dirty="0" smtClean="0"/>
              <a:t>วย </a:t>
            </a:r>
            <a:r>
              <a:rPr lang="th-TH" dirty="0"/>
              <a:t>โดยสามารถ</a:t>
            </a:r>
            <a:r>
              <a:rPr lang="th-TH" dirty="0" smtClean="0"/>
              <a:t>ให</a:t>
            </a:r>
            <a:r>
              <a:rPr lang="th-TH" dirty="0"/>
              <a:t>้</a:t>
            </a:r>
            <a:r>
              <a:rPr lang="th-TH" dirty="0" smtClean="0"/>
              <a:t>ผู้ป</a:t>
            </a:r>
            <a:r>
              <a:rPr lang="th-TH" dirty="0"/>
              <a:t>่</a:t>
            </a:r>
            <a:r>
              <a:rPr lang="th-TH" dirty="0" smtClean="0"/>
              <a:t>วย</a:t>
            </a:r>
            <a:r>
              <a:rPr lang="th-TH" dirty="0"/>
              <a:t>รับชมวีดีทัศน์ </a:t>
            </a:r>
            <a:r>
              <a:rPr lang="th-TH" dirty="0" smtClean="0"/>
              <a:t>ให</a:t>
            </a:r>
            <a:r>
              <a:rPr lang="th-TH" dirty="0"/>
              <a:t>้</a:t>
            </a:r>
            <a:r>
              <a:rPr lang="th-TH" dirty="0" err="1" smtClean="0"/>
              <a:t>คําแนะนํา</a:t>
            </a:r>
            <a:r>
              <a:rPr lang="th-TH" dirty="0"/>
              <a:t>เสริมในเนื้อหาที่</a:t>
            </a:r>
            <a:r>
              <a:rPr lang="th-TH" dirty="0" smtClean="0"/>
              <a:t>ผู้ป</a:t>
            </a:r>
            <a:r>
              <a:rPr lang="th-TH" dirty="0"/>
              <a:t>่</a:t>
            </a:r>
            <a:r>
              <a:rPr lang="th-TH" dirty="0" smtClean="0"/>
              <a:t>วยไม่เข</a:t>
            </a:r>
            <a:r>
              <a:rPr lang="th-TH" dirty="0"/>
              <a:t>้</a:t>
            </a:r>
            <a:r>
              <a:rPr lang="th-TH" dirty="0" smtClean="0"/>
              <a:t>าใจ</a:t>
            </a:r>
            <a:r>
              <a:rPr lang="th-TH" dirty="0"/>
              <a:t>เพิ่มเติม </a:t>
            </a:r>
            <a:r>
              <a:rPr lang="th-TH" dirty="0" smtClean="0"/>
              <a:t>เฉลี่ยใช</a:t>
            </a:r>
            <a:r>
              <a:rPr lang="th-TH" dirty="0"/>
              <a:t>้</a:t>
            </a:r>
            <a:r>
              <a:rPr lang="th-TH" dirty="0" smtClean="0"/>
              <a:t>เวลา   10 </a:t>
            </a:r>
            <a:r>
              <a:rPr lang="th-TH" dirty="0"/>
              <a:t>– 20 นาที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5245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473" y="1556792"/>
            <a:ext cx="8153400" cy="990600"/>
          </a:xfrm>
        </p:spPr>
        <p:txBody>
          <a:bodyPr>
            <a:normAutofit/>
          </a:bodyPr>
          <a:lstStyle/>
          <a:p>
            <a:r>
              <a:rPr lang="th-TH" b="1" dirty="0" smtClean="0"/>
              <a:t>การ</a:t>
            </a:r>
            <a:r>
              <a:rPr lang="th-TH" b="1" dirty="0"/>
              <a:t>ติดต่อกับ</a:t>
            </a:r>
            <a:r>
              <a:rPr lang="th-TH" b="1" dirty="0" smtClean="0"/>
              <a:t>ทีมงาน</a:t>
            </a:r>
            <a:r>
              <a:rPr lang="en-US" b="1" dirty="0"/>
              <a:t> 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07843" y="2492896"/>
            <a:ext cx="8424936" cy="3096344"/>
          </a:xfrm>
        </p:spPr>
        <p:txBody>
          <a:bodyPr/>
          <a:lstStyle/>
          <a:p>
            <a:r>
              <a:rPr lang="th-TH" dirty="0"/>
              <a:t>ชื่อผู้สามารถติดต่อได้	</a:t>
            </a:r>
            <a:r>
              <a:rPr lang="en-US" dirty="0"/>
              <a:t>: </a:t>
            </a:r>
            <a:r>
              <a:rPr lang="th-TH" dirty="0" smtClean="0"/>
              <a:t>นาย</a:t>
            </a:r>
            <a:r>
              <a:rPr lang="th-TH" dirty="0" err="1" smtClean="0"/>
              <a:t>ณัฐฐศรัณฐ์</a:t>
            </a:r>
            <a:r>
              <a:rPr lang="th-TH" dirty="0" smtClean="0"/>
              <a:t>  วงศ์เตชะ</a:t>
            </a:r>
            <a:endParaRPr lang="en-US" dirty="0"/>
          </a:p>
          <a:p>
            <a:r>
              <a:rPr lang="th-TH" dirty="0"/>
              <a:t>ชื่อองค์กร		</a:t>
            </a:r>
            <a:r>
              <a:rPr lang="en-US" dirty="0"/>
              <a:t>: </a:t>
            </a:r>
            <a:r>
              <a:rPr lang="th-TH" dirty="0" smtClean="0"/>
              <a:t>กลุ่มงาน</a:t>
            </a:r>
            <a:r>
              <a:rPr lang="th-TH" dirty="0" err="1" smtClean="0"/>
              <a:t>โภชน</a:t>
            </a:r>
            <a:r>
              <a:rPr lang="th-TH" dirty="0" smtClean="0"/>
              <a:t>ศาสตร์ </a:t>
            </a:r>
            <a:r>
              <a:rPr lang="th-TH" dirty="0"/>
              <a:t>สถาบันมะเร็งแห่งชาติ</a:t>
            </a:r>
            <a:endParaRPr lang="en-US" dirty="0"/>
          </a:p>
          <a:p>
            <a:r>
              <a:rPr lang="th-TH" dirty="0"/>
              <a:t>ที่อยู่			</a:t>
            </a:r>
            <a:r>
              <a:rPr lang="en-US" dirty="0"/>
              <a:t>: </a:t>
            </a:r>
            <a:r>
              <a:rPr lang="th-TH" dirty="0"/>
              <a:t>268/1 สถาบันมะเร็งแห่งชาติ ถ.พระราม 6 </a:t>
            </a:r>
            <a:endParaRPr lang="th-TH" dirty="0" smtClean="0"/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                          เขตราช</a:t>
            </a:r>
            <a:r>
              <a:rPr lang="th-TH" dirty="0"/>
              <a:t>เทวี กรุงเทพฯ</a:t>
            </a:r>
            <a:endParaRPr lang="en-US" dirty="0"/>
          </a:p>
          <a:p>
            <a:r>
              <a:rPr lang="th-TH" dirty="0"/>
              <a:t>โทรศัพท์		</a:t>
            </a:r>
            <a:r>
              <a:rPr lang="en-US" dirty="0"/>
              <a:t>: 02 –</a:t>
            </a:r>
            <a:r>
              <a:rPr lang="th-TH" dirty="0"/>
              <a:t> </a:t>
            </a:r>
            <a:r>
              <a:rPr lang="en-US" dirty="0"/>
              <a:t>202- 6800 </a:t>
            </a:r>
            <a:r>
              <a:rPr lang="th-TH" dirty="0"/>
              <a:t>ต่อ </a:t>
            </a:r>
            <a:r>
              <a:rPr lang="en-US" dirty="0"/>
              <a:t>2115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" y="14076"/>
            <a:ext cx="8601590" cy="125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THANK YOU 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62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71596955"/>
              </p:ext>
            </p:extLst>
          </p:nvPr>
        </p:nvGraphicFramePr>
        <p:xfrm>
          <a:off x="-1071602" y="2214554"/>
          <a:ext cx="671517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33794" name="AutoShape 2" descr="ผลการค้นหารูปภาพสำหรับ สตอเบอรี่ 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7879"/>
            <a:ext cx="9246111" cy="538737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5300" y="2045951"/>
            <a:ext cx="2666945" cy="12789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เมนูอาหารต้านมะเร็ง</a:t>
            </a:r>
            <a:endParaRPr lang="th-TH" dirty="0"/>
          </a:p>
        </p:txBody>
      </p:sp>
      <p:sp>
        <p:nvSpPr>
          <p:cNvPr id="16" name="Oval 15"/>
          <p:cNvSpPr/>
          <p:nvPr/>
        </p:nvSpPr>
        <p:spPr>
          <a:xfrm>
            <a:off x="5805088" y="2089643"/>
            <a:ext cx="2666945" cy="12789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คุณค่าทางโภชนาการ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ความสำคัญของปัญหา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th-TH" dirty="0"/>
          </a:p>
        </p:txBody>
      </p:sp>
      <p:graphicFrame>
        <p:nvGraphicFramePr>
          <p:cNvPr id="6" name="ตัวยึด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560626"/>
              </p:ext>
            </p:extLst>
          </p:nvPr>
        </p:nvGraphicFramePr>
        <p:xfrm>
          <a:off x="-785850" y="1714488"/>
          <a:ext cx="8821767" cy="47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507471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สำรวจข้อมูลในหน่วยงาน</a:t>
            </a:r>
          </a:p>
        </p:txBody>
      </p:sp>
      <p:sp>
        <p:nvSpPr>
          <p:cNvPr id="8" name="ลูกศรขวา 10"/>
          <p:cNvSpPr/>
          <p:nvPr/>
        </p:nvSpPr>
        <p:spPr>
          <a:xfrm>
            <a:off x="4786314" y="3786190"/>
            <a:ext cx="857256" cy="57150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788000" y="3041231"/>
            <a:ext cx="3071834" cy="337911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 smtClean="0"/>
              <a:t>สามารถ</a:t>
            </a:r>
            <a:r>
              <a:rPr lang="th-TH" dirty="0"/>
              <a:t>รับประทานอาหาร ประเภทใดได้บ้าง </a:t>
            </a:r>
            <a:endParaRPr lang="th-TH" dirty="0" smtClean="0"/>
          </a:p>
          <a:p>
            <a:pPr marL="285750" indent="-285750">
              <a:buFontTx/>
              <a:buChar char="-"/>
            </a:pPr>
            <a:r>
              <a:rPr lang="th-TH" dirty="0"/>
              <a:t>ปริมาณที่เหมาะสมในแต่ละ</a:t>
            </a:r>
            <a:r>
              <a:rPr lang="th-TH" dirty="0" smtClean="0"/>
              <a:t>วัน</a:t>
            </a:r>
          </a:p>
          <a:p>
            <a:pPr marL="285750" indent="-285750">
              <a:buFontTx/>
              <a:buChar char="-"/>
            </a:pPr>
            <a:r>
              <a:rPr lang="th-TH" dirty="0"/>
              <a:t>ประโยชน์ของ ผัก ผลไม้ ชนิดต่างๆ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700" y="2507350"/>
            <a:ext cx="271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คำถามจากผู้ป่วย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18090"/>
            <a:ext cx="8424935" cy="481053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 </a:t>
            </a:r>
            <a:r>
              <a:rPr lang="th-TH" b="1" dirty="0"/>
              <a:t>ความสำคัญของปัญหา 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th-TH" dirty="0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3153315338"/>
              </p:ext>
            </p:extLst>
          </p:nvPr>
        </p:nvGraphicFramePr>
        <p:xfrm>
          <a:off x="-8286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ight Brace 18"/>
          <p:cNvSpPr/>
          <p:nvPr/>
        </p:nvSpPr>
        <p:spPr>
          <a:xfrm>
            <a:off x="4355976" y="3645024"/>
            <a:ext cx="288032" cy="230425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107763" y="3825044"/>
            <a:ext cx="3746457" cy="194421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dirty="0" smtClean="0"/>
              <a:t>- ไม่</a:t>
            </a:r>
            <a:r>
              <a:rPr lang="th-TH" dirty="0"/>
              <a:t>ประสบ</a:t>
            </a:r>
            <a:r>
              <a:rPr lang="th-TH" dirty="0" smtClean="0"/>
              <a:t>ความสำเร็จ</a:t>
            </a:r>
          </a:p>
          <a:p>
            <a:pPr lvl="0"/>
            <a:r>
              <a:rPr lang="th-TH" dirty="0" smtClean="0"/>
              <a:t>- บุคคลากร</a:t>
            </a:r>
            <a:r>
              <a:rPr lang="th-TH" dirty="0"/>
              <a:t>ที่มีอย่างจำกัด </a:t>
            </a:r>
            <a:endParaRPr lang="en-US" dirty="0"/>
          </a:p>
          <a:p>
            <a:r>
              <a:rPr lang="th-TH" dirty="0" smtClean="0"/>
              <a:t>- สูญเสียเวลา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999565332"/>
              </p:ext>
            </p:extLst>
          </p:nvPr>
        </p:nvGraphicFramePr>
        <p:xfrm>
          <a:off x="899592" y="1700808"/>
          <a:ext cx="74168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5949280"/>
            <a:ext cx="46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ปี</a:t>
            </a:r>
            <a:endParaRPr lang="th-TH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4847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/>
              <a:t>จำนวนผู้ป่วย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1403648" y="406405"/>
            <a:ext cx="633670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จำนวนผู้ป่วยที่ได้รับรับคำปรึกษาด้านโภชนาการ</a:t>
            </a:r>
            <a:endParaRPr lang="en-US" b="1" dirty="0">
              <a:solidFill>
                <a:srgbClr val="FFFF00"/>
              </a:solidFill>
              <a:latin typeface="Angsana New" panose="02020603050405020304" pitchFamily="18" charset="-34"/>
              <a:ea typeface="Times New Roman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34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ความสำคัญของ</a:t>
            </a:r>
            <a:r>
              <a:rPr lang="th-TH" b="1" dirty="0" smtClean="0"/>
              <a:t>ปัญหา (ต่อ)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234696" y="1628800"/>
            <a:ext cx="869502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636784" y="2348880"/>
            <a:ext cx="779091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การตรวจคัดกรองภาวะ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ทุพ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โภชนาการ (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Nutrition Triage : NT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Tx/>
              <a:buAutoNum type="arabicPeriod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แบบการประเมินภาวะ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ทุพ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โภชนาการ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BNT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2013 :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Nutrition Assessment)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AutoNum type="arabicPeriod"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6784" y="1832160"/>
            <a:ext cx="4107045" cy="5077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กระบวนการให้คำปรึกษาด้านโภชนาการ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2648" y="3493429"/>
            <a:ext cx="2279032" cy="5077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ช่องทางการเผยแพร่</a:t>
            </a:r>
            <a:endParaRPr lang="th-TH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2190" y="4294488"/>
            <a:ext cx="68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/>
              <a:t>งาน</a:t>
            </a:r>
            <a:r>
              <a:rPr lang="th-TH" b="1" dirty="0" err="1"/>
              <a:t>โภชน</a:t>
            </a:r>
            <a:r>
              <a:rPr lang="th-TH" b="1" dirty="0"/>
              <a:t>บำบัด </a:t>
            </a:r>
            <a:r>
              <a:rPr lang="th-TH" dirty="0"/>
              <a:t>	</a:t>
            </a:r>
            <a:r>
              <a:rPr lang="th-TH" dirty="0" smtClean="0"/>
              <a:t>    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QR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Code VDO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15831" y="45811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62190" y="4793986"/>
            <a:ext cx="2079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Youtube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1479" y="4827008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Rehabilitation NCI Thailand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15831" y="50705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ผลการค้นหารูปภาพสำหรับ ไอคอน facebook 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646" y="5337368"/>
            <a:ext cx="481873" cy="4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31479" y="5342507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สถาบันมะเร็งแห่งชาติ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2164" y="5308881"/>
            <a:ext cx="140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Facebook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85308" y="557830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1566" y="5832101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Website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48012" y="615142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59207" y="5917582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www.nci.go.th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632" y="4378184"/>
            <a:ext cx="2451866" cy="2451866"/>
          </a:xfrm>
          <a:prstGeom prst="rect">
            <a:avLst/>
          </a:prstGeom>
        </p:spPr>
      </p:pic>
      <p:pic>
        <p:nvPicPr>
          <p:cNvPr id="23" name="Picture 4" descr="รูปภาพที่เกี่ยวข้อง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091" y="4870087"/>
            <a:ext cx="400969" cy="4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692" y="5894391"/>
            <a:ext cx="450980" cy="46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02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กิจกรรมพัฒนา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650022"/>
            <a:ext cx="4176464" cy="451873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tx1"/>
                </a:solidFill>
              </a:rPr>
              <a:t>      จัดทำ</a:t>
            </a:r>
            <a:r>
              <a:rPr lang="th-TH" dirty="0">
                <a:solidFill>
                  <a:schemeClr val="tx1"/>
                </a:solidFill>
              </a:rPr>
              <a:t>วีดีทัศน์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th-TH" dirty="0">
                <a:solidFill>
                  <a:srgbClr val="002060"/>
                </a:solidFill>
              </a:rPr>
              <a:t>รายการคัมภีร์ต้านมะเร็ง ตอน...</a:t>
            </a:r>
            <a:r>
              <a:rPr lang="th-TH" dirty="0" smtClean="0">
                <a:solidFill>
                  <a:srgbClr val="002060"/>
                </a:solidFill>
              </a:rPr>
              <a:t>ผัดผักก</a:t>
            </a:r>
            <a:r>
              <a:rPr lang="th-TH" dirty="0">
                <a:solidFill>
                  <a:srgbClr val="002060"/>
                </a:solidFill>
              </a:rPr>
              <a:t>ระเฉด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th-TH" dirty="0"/>
              <a:t>นำเสนอวีดีทัศน์แก่กลุ่มผู้ป่วยมะเร็งเต้านม </a:t>
            </a:r>
            <a:r>
              <a:rPr lang="th-TH" dirty="0" err="1"/>
              <a:t>ไลน์</a:t>
            </a:r>
            <a:r>
              <a:rPr lang="th-TH" dirty="0"/>
              <a:t>กรุ๊ป “ด้วยรัก” สอบถามความพึงพอใจ เก็บ</a:t>
            </a:r>
            <a:r>
              <a:rPr lang="th-TH" dirty="0" smtClean="0"/>
              <a:t>ข้อมูลศึกษาแนวทาง ใน</a:t>
            </a:r>
            <a:r>
              <a:rPr lang="th-TH" dirty="0"/>
              <a:t>การ</a:t>
            </a:r>
            <a:r>
              <a:rPr lang="th-TH" dirty="0" smtClean="0"/>
              <a:t>เผยแพร่และ</a:t>
            </a:r>
            <a:r>
              <a:rPr lang="th-TH" dirty="0"/>
              <a:t>การจัดทำวีดีทัศน์ต่อเนื่อง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79512" y="1650022"/>
            <a:ext cx="4032448" cy="45187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/>
              <a:t>  </a:t>
            </a:r>
          </a:p>
          <a:p>
            <a:r>
              <a:rPr lang="th-TH" dirty="0"/>
              <a:t> </a:t>
            </a:r>
            <a:r>
              <a:rPr lang="th-TH" dirty="0" smtClean="0"/>
              <a:t>  </a:t>
            </a:r>
          </a:p>
          <a:p>
            <a:endParaRPr lang="th-TH" dirty="0"/>
          </a:p>
          <a:p>
            <a:endParaRPr lang="th-TH" dirty="0" smtClean="0"/>
          </a:p>
          <a:p>
            <a:r>
              <a:rPr lang="th-TH" dirty="0" smtClean="0"/>
              <a:t>   </a:t>
            </a:r>
            <a:r>
              <a:rPr lang="th-TH" dirty="0" smtClean="0">
                <a:solidFill>
                  <a:sysClr val="windowText" lastClr="000000"/>
                </a:solidFill>
              </a:rPr>
              <a:t>  ประชุม</a:t>
            </a:r>
            <a:r>
              <a:rPr lang="th-TH" dirty="0">
                <a:solidFill>
                  <a:sysClr val="windowText" lastClr="000000"/>
                </a:solidFill>
              </a:rPr>
              <a:t>ปรึกษาเกี่ยวกับแนว</a:t>
            </a:r>
            <a:r>
              <a:rPr lang="th-TH" dirty="0" smtClean="0">
                <a:solidFill>
                  <a:sysClr val="windowText" lastClr="000000"/>
                </a:solidFill>
              </a:rPr>
              <a:t>ทางการ    ส่งเสริม การให้</a:t>
            </a:r>
            <a:r>
              <a:rPr lang="th-TH" dirty="0">
                <a:solidFill>
                  <a:sysClr val="windowText" lastClr="000000"/>
                </a:solidFill>
              </a:rPr>
              <a:t>ความรู้ด้าน</a:t>
            </a:r>
            <a:r>
              <a:rPr lang="th-TH" dirty="0" err="1">
                <a:solidFill>
                  <a:sysClr val="windowText" lastClr="000000"/>
                </a:solidFill>
              </a:rPr>
              <a:t>โภชน</a:t>
            </a:r>
            <a:r>
              <a:rPr lang="th-TH" dirty="0">
                <a:solidFill>
                  <a:sysClr val="windowText" lastClr="000000"/>
                </a:solidFill>
              </a:rPr>
              <a:t>บำบัด กับ</a:t>
            </a:r>
            <a:r>
              <a:rPr lang="th-TH" dirty="0" err="1">
                <a:solidFill>
                  <a:sysClr val="windowText" lastClr="000000"/>
                </a:solidFill>
              </a:rPr>
              <a:t>ทีมสห</a:t>
            </a:r>
            <a:r>
              <a:rPr lang="th-TH" dirty="0">
                <a:solidFill>
                  <a:sysClr val="windowText" lastClr="000000"/>
                </a:solidFill>
              </a:rPr>
              <a:t>วิชาชีพ </a:t>
            </a:r>
            <a:endParaRPr lang="th-TH" dirty="0" smtClean="0">
              <a:solidFill>
                <a:sysClr val="windowText" lastClr="000000"/>
              </a:solidFill>
            </a:endParaRPr>
          </a:p>
          <a:p>
            <a:endParaRPr lang="th-TH" dirty="0" smtClean="0">
              <a:solidFill>
                <a:sysClr val="windowText" lastClr="000000"/>
              </a:solidFill>
            </a:endParaRPr>
          </a:p>
          <a:p>
            <a:r>
              <a:rPr lang="th-TH" dirty="0">
                <a:solidFill>
                  <a:sysClr val="windowText" lastClr="000000"/>
                </a:solidFill>
              </a:rPr>
              <a:t> </a:t>
            </a:r>
            <a:r>
              <a:rPr lang="th-TH" dirty="0" smtClean="0">
                <a:solidFill>
                  <a:sysClr val="windowText" lastClr="000000"/>
                </a:solidFill>
              </a:rPr>
              <a:t>    </a:t>
            </a:r>
            <a:r>
              <a:rPr lang="th-TH" dirty="0" smtClean="0">
                <a:solidFill>
                  <a:schemeClr val="tx1"/>
                </a:solidFill>
              </a:rPr>
              <a:t>ออกแบบ</a:t>
            </a:r>
            <a:r>
              <a:rPr lang="th-TH" dirty="0">
                <a:solidFill>
                  <a:schemeClr val="tx1"/>
                </a:solidFill>
              </a:rPr>
              <a:t>เนื้อหา</a:t>
            </a:r>
            <a:r>
              <a:rPr lang="th-TH" dirty="0" smtClean="0">
                <a:solidFill>
                  <a:schemeClr val="tx1"/>
                </a:solidFill>
              </a:rPr>
              <a:t>ที่นำเสนอ</a:t>
            </a:r>
            <a:r>
              <a:rPr lang="th-TH" dirty="0">
                <a:solidFill>
                  <a:schemeClr val="tx1"/>
                </a:solidFill>
              </a:rPr>
              <a:t>ใน</a:t>
            </a:r>
            <a:r>
              <a:rPr lang="th-TH" dirty="0" err="1">
                <a:solidFill>
                  <a:schemeClr val="tx1"/>
                </a:solidFill>
              </a:rPr>
              <a:t>วีดิ</a:t>
            </a:r>
            <a:r>
              <a:rPr lang="th-TH" dirty="0">
                <a:solidFill>
                  <a:schemeClr val="tx1"/>
                </a:solidFill>
              </a:rPr>
              <a:t>ทัศน์ </a:t>
            </a:r>
            <a:endParaRPr lang="th-TH" dirty="0" smtClean="0">
              <a:solidFill>
                <a:sysClr val="windowText" lastClr="000000"/>
              </a:solidFill>
            </a:endParaRPr>
          </a:p>
          <a:p>
            <a:endParaRPr lang="th-TH" dirty="0" smtClean="0">
              <a:solidFill>
                <a:sysClr val="windowText" lastClr="000000"/>
              </a:solidFill>
            </a:endParaRP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7" name="Chevron 6"/>
          <p:cNvSpPr/>
          <p:nvPr/>
        </p:nvSpPr>
        <p:spPr>
          <a:xfrm>
            <a:off x="268203" y="2091628"/>
            <a:ext cx="216024" cy="144016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716016" y="2379660"/>
            <a:ext cx="216024" cy="144016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68203" y="3837379"/>
            <a:ext cx="216024" cy="144016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735122" y="3350525"/>
            <a:ext cx="216024" cy="144016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8424" y="565653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4514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6042" y="3131137"/>
            <a:ext cx="5287664" cy="3742953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การวัดผลและผลการ</a:t>
            </a:r>
            <a:r>
              <a:rPr lang="th-TH" b="1" dirty="0" smtClean="0"/>
              <a:t>เปลี่ยนแปลง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8501026" y="357166"/>
            <a:ext cx="6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323528" y="1819905"/>
            <a:ext cx="8280920" cy="485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h-TH" b="1" dirty="0"/>
              <a:t>สำรวจความพึงพอใจของผู้ป่วยที่ได้รับชมวีดีทัศน์</a:t>
            </a:r>
            <a:endParaRPr lang="en-US" sz="1800" b="1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h-TH" b="1" dirty="0"/>
              <a:t>ผู้ป่วยที่ถูกส่งต่อมาเพื่อรับคำปรึกษาด้านโภชนาการจากนักโภชนาการ</a:t>
            </a:r>
            <a:endParaRPr lang="en-US" sz="1800" b="1" dirty="0"/>
          </a:p>
          <a:p>
            <a:r>
              <a:rPr lang="th-TH" b="1" dirty="0"/>
              <a:t>ผู้ป่วยที่ถูกส่งต่อมาเพื่อรับการรักษาทางกายภาพบำบัด ณ งานเวช</a:t>
            </a:r>
            <a:r>
              <a:rPr lang="th-TH" b="1" dirty="0" smtClean="0"/>
              <a:t>ศาสตร์ฟื้นฟู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h-TH" b="1" dirty="0"/>
              <a:t>แนะนำการดาวน์โหลดพร้อมช่องทางการชมวีดีทัศน์ซ้ำและสามารถเผยแพร่ต่อได้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h-TH" b="1" dirty="0" smtClean="0"/>
              <a:t>สรุป</a:t>
            </a:r>
            <a:r>
              <a:rPr lang="th-TH" b="1" dirty="0"/>
              <a:t>การประเมินผลความพึงพอใจ และรวบรวมข้อคิดเห็นและข้อเสนอแนะเพิ่มเติมเพื่อปรับปรุงเนื้อหาในการจัดทำวีดีทัศน์เพื่อเป็นประโยชน์แก่ผู้ป่วยเพิ่มมาก</a:t>
            </a:r>
            <a:r>
              <a:rPr lang="th-TH" b="1" dirty="0" smtClean="0"/>
              <a:t>ขึ้น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th-TH" b="1" dirty="0" smtClean="0"/>
              <a:t>สรุปผล</a:t>
            </a:r>
            <a:r>
              <a:rPr lang="th-TH" b="1" dirty="0"/>
              <a:t>ความพึงพอใจของผู้ป่วย </a:t>
            </a:r>
            <a:endParaRPr lang="th-TH" b="1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สรุปผลงาน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4352894"/>
              </p:ext>
            </p:extLst>
          </p:nvPr>
        </p:nvGraphicFramePr>
        <p:xfrm>
          <a:off x="546454" y="1700808"/>
          <a:ext cx="81534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316416" y="431086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84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4788383</TotalTime>
  <Words>677</Words>
  <Application>Microsoft Office PowerPoint</Application>
  <PresentationFormat>นำเสนอทางหน้าจอ (4:3)</PresentationFormat>
  <Paragraphs>115</Paragraphs>
  <Slides>14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ตรงกลาง</vt:lpstr>
      <vt:lpstr>ภาพนิ่ง 1</vt:lpstr>
      <vt:lpstr>Keywords</vt:lpstr>
      <vt:lpstr>ความสำคัญของปัญหา</vt:lpstr>
      <vt:lpstr> ความสำคัญของปัญหา (ต่อ)</vt:lpstr>
      <vt:lpstr>ภาพนิ่ง 5</vt:lpstr>
      <vt:lpstr>ความสำคัญของปัญหา (ต่อ)</vt:lpstr>
      <vt:lpstr>กิจกรรมพัฒนา</vt:lpstr>
      <vt:lpstr>การวัดผลและผลการเปลี่ยนแปลง</vt:lpstr>
      <vt:lpstr>สรุปผลงาน</vt:lpstr>
      <vt:lpstr>ปัญหาที่เกิดขึ้นระหว่างการเปลี่ยนแปลง</vt:lpstr>
      <vt:lpstr> บทเรียนที่ได้รับ </vt:lpstr>
      <vt:lpstr> บทเรียนที่ได้รับ (ต่อ) </vt:lpstr>
      <vt:lpstr>การติดต่อกับทีมงาน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แปลและเรียบเรียงโดย                                                             นางสาว  ชลิดา       ยอดอุดม       57102010999                                                             นางสาว  ธัญธิดา    สวัสดิกุล      57102011002                                                             นางสาว  เพ็ญนภา  เรียนจันทร์   57102011010</dc:title>
  <dc:creator>com</dc:creator>
  <cp:lastModifiedBy>beety49</cp:lastModifiedBy>
  <cp:revision>177</cp:revision>
  <dcterms:created xsi:type="dcterms:W3CDTF">2017-03-23T15:21:28Z</dcterms:created>
  <dcterms:modified xsi:type="dcterms:W3CDTF">2018-02-08T04:55:29Z</dcterms:modified>
</cp:coreProperties>
</file>