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4" r:id="rId5"/>
    <p:sldId id="285" r:id="rId6"/>
    <p:sldId id="289" r:id="rId7"/>
    <p:sldId id="287" r:id="rId8"/>
    <p:sldId id="272" r:id="rId9"/>
    <p:sldId id="273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32753E-9A7A-45C0-890D-24C1E29BE2DA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612CDACB-6F15-49CD-96BD-69FBCB4E0126}">
      <dgm:prSet phldrT="[Text]" custT="1"/>
      <dgm:spPr/>
      <dgm:t>
        <a:bodyPr/>
        <a:lstStyle/>
        <a:p>
          <a:r>
            <a:rPr lang="th-TH" sz="3600" b="1" dirty="0" smtClean="0"/>
            <a:t>ศัลยแพทย์</a:t>
          </a:r>
          <a:endParaRPr lang="th-TH" sz="3600" b="1" dirty="0"/>
        </a:p>
      </dgm:t>
    </dgm:pt>
    <dgm:pt modelId="{365F9568-0876-4702-A836-ED9FA02F1832}" type="parTrans" cxnId="{DA7B5EAF-41D1-412F-9866-310AE673F818}">
      <dgm:prSet/>
      <dgm:spPr/>
      <dgm:t>
        <a:bodyPr/>
        <a:lstStyle/>
        <a:p>
          <a:endParaRPr lang="th-TH"/>
        </a:p>
      </dgm:t>
    </dgm:pt>
    <dgm:pt modelId="{47141F7A-0A43-49F6-9FAE-D46515C6E4AB}" type="sibTrans" cxnId="{DA7B5EAF-41D1-412F-9866-310AE673F818}">
      <dgm:prSet/>
      <dgm:spPr/>
      <dgm:t>
        <a:bodyPr/>
        <a:lstStyle/>
        <a:p>
          <a:endParaRPr lang="th-TH"/>
        </a:p>
      </dgm:t>
    </dgm:pt>
    <dgm:pt modelId="{10FB7974-8348-4046-AD33-CF6EE2766DD9}">
      <dgm:prSet phldrT="[Text]" custT="1"/>
      <dgm:spPr/>
      <dgm:t>
        <a:bodyPr/>
        <a:lstStyle/>
        <a:p>
          <a:r>
            <a:rPr lang="th-TH" sz="2800" b="1" dirty="0" smtClean="0"/>
            <a:t>พยายาล </a:t>
          </a:r>
          <a:r>
            <a:rPr lang="en-US" sz="2800" b="1" dirty="0" smtClean="0"/>
            <a:t>OR</a:t>
          </a:r>
          <a:endParaRPr lang="th-TH" sz="2800" b="1" dirty="0"/>
        </a:p>
      </dgm:t>
    </dgm:pt>
    <dgm:pt modelId="{8DDA900B-3495-4E15-B18C-2543BB3668E6}" type="parTrans" cxnId="{0443F9F7-A02A-44F1-B4A8-BB61FCEC50A4}">
      <dgm:prSet/>
      <dgm:spPr/>
      <dgm:t>
        <a:bodyPr/>
        <a:lstStyle/>
        <a:p>
          <a:endParaRPr lang="th-TH"/>
        </a:p>
      </dgm:t>
    </dgm:pt>
    <dgm:pt modelId="{A8499E2D-9374-492A-AE67-F5DB6925D9BE}" type="sibTrans" cxnId="{0443F9F7-A02A-44F1-B4A8-BB61FCEC50A4}">
      <dgm:prSet/>
      <dgm:spPr/>
      <dgm:t>
        <a:bodyPr/>
        <a:lstStyle/>
        <a:p>
          <a:endParaRPr lang="th-TH"/>
        </a:p>
      </dgm:t>
    </dgm:pt>
    <dgm:pt modelId="{08456F2F-CDE9-4691-A01E-641FDE5D55C9}" type="pres">
      <dgm:prSet presAssocID="{1A32753E-9A7A-45C0-890D-24C1E29BE2D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F69453A-B3D6-43BA-8BCA-47A62FEFC1F0}" type="pres">
      <dgm:prSet presAssocID="{612CDACB-6F15-49CD-96BD-69FBCB4E0126}" presName="gear1" presStyleLbl="node1" presStyleIdx="0" presStyleCnt="2" custScaleX="119040" custScaleY="124549" custLinFactNeighborX="14791" custLinFactNeighborY="1548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979D119-1B96-4D13-98ED-B851DC9A68BC}" type="pres">
      <dgm:prSet presAssocID="{612CDACB-6F15-49CD-96BD-69FBCB4E0126}" presName="gear1srcNode" presStyleLbl="node1" presStyleIdx="0" presStyleCnt="2"/>
      <dgm:spPr/>
      <dgm:t>
        <a:bodyPr/>
        <a:lstStyle/>
        <a:p>
          <a:endParaRPr lang="th-TH"/>
        </a:p>
      </dgm:t>
    </dgm:pt>
    <dgm:pt modelId="{153EEE06-47F6-4E50-BE08-E3BAA1301F6D}" type="pres">
      <dgm:prSet presAssocID="{612CDACB-6F15-49CD-96BD-69FBCB4E0126}" presName="gear1dstNode" presStyleLbl="node1" presStyleIdx="0" presStyleCnt="2"/>
      <dgm:spPr/>
      <dgm:t>
        <a:bodyPr/>
        <a:lstStyle/>
        <a:p>
          <a:endParaRPr lang="th-TH"/>
        </a:p>
      </dgm:t>
    </dgm:pt>
    <dgm:pt modelId="{C780A952-A569-40DD-B84B-A0CE1BBE8AB2}" type="pres">
      <dgm:prSet presAssocID="{10FB7974-8348-4046-AD33-CF6EE2766DD9}" presName="gear2" presStyleLbl="node1" presStyleIdx="1" presStyleCnt="2" custScaleX="158688" custScaleY="124269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A31E790-8662-4368-B6EA-D63F2186941D}" type="pres">
      <dgm:prSet presAssocID="{10FB7974-8348-4046-AD33-CF6EE2766DD9}" presName="gear2srcNode" presStyleLbl="node1" presStyleIdx="1" presStyleCnt="2"/>
      <dgm:spPr/>
      <dgm:t>
        <a:bodyPr/>
        <a:lstStyle/>
        <a:p>
          <a:endParaRPr lang="th-TH"/>
        </a:p>
      </dgm:t>
    </dgm:pt>
    <dgm:pt modelId="{646DCB5B-FAAE-4670-BF24-1B322A49AC1B}" type="pres">
      <dgm:prSet presAssocID="{10FB7974-8348-4046-AD33-CF6EE2766DD9}" presName="gear2dstNode" presStyleLbl="node1" presStyleIdx="1" presStyleCnt="2"/>
      <dgm:spPr/>
      <dgm:t>
        <a:bodyPr/>
        <a:lstStyle/>
        <a:p>
          <a:endParaRPr lang="th-TH"/>
        </a:p>
      </dgm:t>
    </dgm:pt>
    <dgm:pt modelId="{28CFF56E-2234-47A8-B5BF-2D5E7B7B0251}" type="pres">
      <dgm:prSet presAssocID="{47141F7A-0A43-49F6-9FAE-D46515C6E4AB}" presName="connector1" presStyleLbl="sibTrans2D1" presStyleIdx="0" presStyleCnt="2" custLinFactNeighborX="22124" custLinFactNeighborY="6618"/>
      <dgm:spPr/>
      <dgm:t>
        <a:bodyPr/>
        <a:lstStyle/>
        <a:p>
          <a:endParaRPr lang="th-TH"/>
        </a:p>
      </dgm:t>
    </dgm:pt>
    <dgm:pt modelId="{E8BADA25-CAFE-44EC-BE3C-73A21E6FD342}" type="pres">
      <dgm:prSet presAssocID="{A8499E2D-9374-492A-AE67-F5DB6925D9BE}" presName="connector2" presStyleLbl="sibTrans2D1" presStyleIdx="1" presStyleCnt="2" custLinFactNeighborX="-23036" custLinFactNeighborY="-7"/>
      <dgm:spPr/>
      <dgm:t>
        <a:bodyPr/>
        <a:lstStyle/>
        <a:p>
          <a:endParaRPr lang="th-TH"/>
        </a:p>
      </dgm:t>
    </dgm:pt>
  </dgm:ptLst>
  <dgm:cxnLst>
    <dgm:cxn modelId="{A3B5CADC-7873-485A-91A8-2678D65A7003}" type="presOf" srcId="{612CDACB-6F15-49CD-96BD-69FBCB4E0126}" destId="{EF69453A-B3D6-43BA-8BCA-47A62FEFC1F0}" srcOrd="0" destOrd="0" presId="urn:microsoft.com/office/officeart/2005/8/layout/gear1"/>
    <dgm:cxn modelId="{0443F9F7-A02A-44F1-B4A8-BB61FCEC50A4}" srcId="{1A32753E-9A7A-45C0-890D-24C1E29BE2DA}" destId="{10FB7974-8348-4046-AD33-CF6EE2766DD9}" srcOrd="1" destOrd="0" parTransId="{8DDA900B-3495-4E15-B18C-2543BB3668E6}" sibTransId="{A8499E2D-9374-492A-AE67-F5DB6925D9BE}"/>
    <dgm:cxn modelId="{00775847-1D3F-4C36-AAAC-B175F593FF81}" type="presOf" srcId="{10FB7974-8348-4046-AD33-CF6EE2766DD9}" destId="{646DCB5B-FAAE-4670-BF24-1B322A49AC1B}" srcOrd="2" destOrd="0" presId="urn:microsoft.com/office/officeart/2005/8/layout/gear1"/>
    <dgm:cxn modelId="{83695ED4-17FD-44BD-A44D-BA98B0FF528B}" type="presOf" srcId="{A8499E2D-9374-492A-AE67-F5DB6925D9BE}" destId="{E8BADA25-CAFE-44EC-BE3C-73A21E6FD342}" srcOrd="0" destOrd="0" presId="urn:microsoft.com/office/officeart/2005/8/layout/gear1"/>
    <dgm:cxn modelId="{D029028A-020F-4BF5-ABB0-330D5FBB1EE4}" type="presOf" srcId="{10FB7974-8348-4046-AD33-CF6EE2766DD9}" destId="{7A31E790-8662-4368-B6EA-D63F2186941D}" srcOrd="1" destOrd="0" presId="urn:microsoft.com/office/officeart/2005/8/layout/gear1"/>
    <dgm:cxn modelId="{27331C5E-8A98-4637-ADE4-89E6C2964E04}" type="presOf" srcId="{10FB7974-8348-4046-AD33-CF6EE2766DD9}" destId="{C780A952-A569-40DD-B84B-A0CE1BBE8AB2}" srcOrd="0" destOrd="0" presId="urn:microsoft.com/office/officeart/2005/8/layout/gear1"/>
    <dgm:cxn modelId="{83412C25-C9B1-4C4A-BEB7-BA50FF263EF9}" type="presOf" srcId="{612CDACB-6F15-49CD-96BD-69FBCB4E0126}" destId="{E979D119-1B96-4D13-98ED-B851DC9A68BC}" srcOrd="1" destOrd="0" presId="urn:microsoft.com/office/officeart/2005/8/layout/gear1"/>
    <dgm:cxn modelId="{D070C80E-0213-4678-83F6-7D270C4A8E5E}" type="presOf" srcId="{1A32753E-9A7A-45C0-890D-24C1E29BE2DA}" destId="{08456F2F-CDE9-4691-A01E-641FDE5D55C9}" srcOrd="0" destOrd="0" presId="urn:microsoft.com/office/officeart/2005/8/layout/gear1"/>
    <dgm:cxn modelId="{705B76BE-E38A-42A7-BCBD-76A4582168F4}" type="presOf" srcId="{47141F7A-0A43-49F6-9FAE-D46515C6E4AB}" destId="{28CFF56E-2234-47A8-B5BF-2D5E7B7B0251}" srcOrd="0" destOrd="0" presId="urn:microsoft.com/office/officeart/2005/8/layout/gear1"/>
    <dgm:cxn modelId="{894D35B6-EAC7-4128-AFC6-BFFD9C9197CB}" type="presOf" srcId="{612CDACB-6F15-49CD-96BD-69FBCB4E0126}" destId="{153EEE06-47F6-4E50-BE08-E3BAA1301F6D}" srcOrd="2" destOrd="0" presId="urn:microsoft.com/office/officeart/2005/8/layout/gear1"/>
    <dgm:cxn modelId="{DA7B5EAF-41D1-412F-9866-310AE673F818}" srcId="{1A32753E-9A7A-45C0-890D-24C1E29BE2DA}" destId="{612CDACB-6F15-49CD-96BD-69FBCB4E0126}" srcOrd="0" destOrd="0" parTransId="{365F9568-0876-4702-A836-ED9FA02F1832}" sibTransId="{47141F7A-0A43-49F6-9FAE-D46515C6E4AB}"/>
    <dgm:cxn modelId="{7D9A8963-C157-4514-B3EC-E434E725A936}" type="presParOf" srcId="{08456F2F-CDE9-4691-A01E-641FDE5D55C9}" destId="{EF69453A-B3D6-43BA-8BCA-47A62FEFC1F0}" srcOrd="0" destOrd="0" presId="urn:microsoft.com/office/officeart/2005/8/layout/gear1"/>
    <dgm:cxn modelId="{AA1B5CDE-81AD-48F8-87D2-7BC14CAA7314}" type="presParOf" srcId="{08456F2F-CDE9-4691-A01E-641FDE5D55C9}" destId="{E979D119-1B96-4D13-98ED-B851DC9A68BC}" srcOrd="1" destOrd="0" presId="urn:microsoft.com/office/officeart/2005/8/layout/gear1"/>
    <dgm:cxn modelId="{8F46B248-0D36-48BF-8087-677DDD505B4F}" type="presParOf" srcId="{08456F2F-CDE9-4691-A01E-641FDE5D55C9}" destId="{153EEE06-47F6-4E50-BE08-E3BAA1301F6D}" srcOrd="2" destOrd="0" presId="urn:microsoft.com/office/officeart/2005/8/layout/gear1"/>
    <dgm:cxn modelId="{178E31F8-C468-4DAB-8BCC-918353861250}" type="presParOf" srcId="{08456F2F-CDE9-4691-A01E-641FDE5D55C9}" destId="{C780A952-A569-40DD-B84B-A0CE1BBE8AB2}" srcOrd="3" destOrd="0" presId="urn:microsoft.com/office/officeart/2005/8/layout/gear1"/>
    <dgm:cxn modelId="{E27D5873-957E-4779-8A71-873ECA069472}" type="presParOf" srcId="{08456F2F-CDE9-4691-A01E-641FDE5D55C9}" destId="{7A31E790-8662-4368-B6EA-D63F2186941D}" srcOrd="4" destOrd="0" presId="urn:microsoft.com/office/officeart/2005/8/layout/gear1"/>
    <dgm:cxn modelId="{845E8BA3-B9EF-4215-B787-2B588D630B5C}" type="presParOf" srcId="{08456F2F-CDE9-4691-A01E-641FDE5D55C9}" destId="{646DCB5B-FAAE-4670-BF24-1B322A49AC1B}" srcOrd="5" destOrd="0" presId="urn:microsoft.com/office/officeart/2005/8/layout/gear1"/>
    <dgm:cxn modelId="{7A10777D-E6F7-4972-A5C7-1DCD787AC959}" type="presParOf" srcId="{08456F2F-CDE9-4691-A01E-641FDE5D55C9}" destId="{28CFF56E-2234-47A8-B5BF-2D5E7B7B0251}" srcOrd="6" destOrd="0" presId="urn:microsoft.com/office/officeart/2005/8/layout/gear1"/>
    <dgm:cxn modelId="{FCBF3704-F128-42F1-B5C2-3060F6468997}" type="presParOf" srcId="{08456F2F-CDE9-4691-A01E-641FDE5D55C9}" destId="{E8BADA25-CAFE-44EC-BE3C-73A21E6FD342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9453A-B3D6-43BA-8BCA-47A62FEFC1F0}">
      <dsp:nvSpPr>
        <dsp:cNvPr id="0" name=""/>
        <dsp:cNvSpPr/>
      </dsp:nvSpPr>
      <dsp:spPr>
        <a:xfrm>
          <a:off x="3391237" y="1396117"/>
          <a:ext cx="2901976" cy="303627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/>
            <a:t>ศัลยแพทย์</a:t>
          </a:r>
          <a:endParaRPr lang="th-TH" sz="3600" b="1" kern="1200" dirty="0"/>
        </a:p>
      </dsp:txBody>
      <dsp:txXfrm>
        <a:off x="3974663" y="2098427"/>
        <a:ext cx="1735124" cy="1577967"/>
      </dsp:txXfrm>
    </dsp:sp>
    <dsp:sp modelId="{C780A952-A569-40DD-B84B-A0CE1BBE8AB2}">
      <dsp:nvSpPr>
        <dsp:cNvPr id="0" name=""/>
        <dsp:cNvSpPr/>
      </dsp:nvSpPr>
      <dsp:spPr>
        <a:xfrm>
          <a:off x="1324117" y="610372"/>
          <a:ext cx="2813470" cy="220323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/>
            <a:t>พยายาล </a:t>
          </a:r>
          <a:r>
            <a:rPr lang="en-US" sz="2800" b="1" kern="1200" dirty="0" smtClean="0"/>
            <a:t>OR</a:t>
          </a:r>
          <a:endParaRPr lang="th-TH" sz="2800" b="1" kern="1200" dirty="0"/>
        </a:p>
      </dsp:txBody>
      <dsp:txXfrm>
        <a:off x="1967493" y="1168396"/>
        <a:ext cx="1526718" cy="1087188"/>
      </dsp:txXfrm>
    </dsp:sp>
    <dsp:sp modelId="{28CFF56E-2234-47A8-B5BF-2D5E7B7B0251}">
      <dsp:nvSpPr>
        <dsp:cNvPr id="0" name=""/>
        <dsp:cNvSpPr/>
      </dsp:nvSpPr>
      <dsp:spPr>
        <a:xfrm>
          <a:off x="4045355" y="1181402"/>
          <a:ext cx="2998514" cy="2998514"/>
        </a:xfrm>
        <a:prstGeom prst="circularArrow">
          <a:avLst>
            <a:gd name="adj1" fmla="val 4878"/>
            <a:gd name="adj2" fmla="val 312630"/>
            <a:gd name="adj3" fmla="val 3160797"/>
            <a:gd name="adj4" fmla="val 15196818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ADA25-CAFE-44EC-BE3C-73A21E6FD342}">
      <dsp:nvSpPr>
        <dsp:cNvPr id="0" name=""/>
        <dsp:cNvSpPr/>
      </dsp:nvSpPr>
      <dsp:spPr>
        <a:xfrm>
          <a:off x="1008121" y="432042"/>
          <a:ext cx="2267169" cy="226716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BE0E1-313B-4722-A543-5C7E68370AED}" type="datetimeFigureOut">
              <a:rPr lang="th-TH" smtClean="0"/>
              <a:pPr/>
              <a:t>05/02/61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4844F-636F-4567-809A-EEEC07EF550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emf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843390"/>
            <a:ext cx="82296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th-TH" sz="5400" b="1" dirty="0" smtClean="0">
                <a:solidFill>
                  <a:schemeClr val="bg1"/>
                </a:solidFill>
              </a:rPr>
              <a:t>เครื่องมือยกต่อมลูกหมาก</a:t>
            </a:r>
            <a:endParaRPr lang="th-TH" sz="54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42727" y="6182471"/>
            <a:ext cx="2293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ECT URO </a:t>
            </a:r>
            <a:endParaRPr lang="th-TH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9694" y="2348880"/>
            <a:ext cx="4379979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092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3622648" cy="824190"/>
          </a:xfrm>
          <a:solidFill>
            <a:srgbClr val="00B050"/>
          </a:solidFill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th-TH" sz="5400" b="1" dirty="0" smtClean="0">
                <a:solidFill>
                  <a:schemeClr val="bg1"/>
                </a:solidFill>
              </a:rPr>
              <a:t>สรุปผลงาน</a:t>
            </a:r>
            <a:endParaRPr lang="th-TH" sz="54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1196752"/>
            <a:ext cx="3312368" cy="1863935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3073661583"/>
              </p:ext>
            </p:extLst>
          </p:nvPr>
        </p:nvGraphicFramePr>
        <p:xfrm>
          <a:off x="-252536" y="1876926"/>
          <a:ext cx="7200800" cy="4432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xmlns="" val="213097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884" y="799891"/>
            <a:ext cx="82296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h-TH" sz="7200" b="1" dirty="0" smtClean="0"/>
              <a:t>เป้าหมาย</a:t>
            </a:r>
            <a:endParaRPr lang="th-TH" sz="7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9204" y="2636912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50950"/>
            <a:r>
              <a:rPr lang="th-TH" sz="4000" b="1" dirty="0"/>
              <a:t>ใช้เป็นอุปกรณ์ยกต่อลูกหมากมาตรฐานในการผ่าตัด </a:t>
            </a:r>
            <a:r>
              <a:rPr lang="en-US" sz="4000" b="1" dirty="0"/>
              <a:t>Laparoscopy Radical Prostatectomy</a:t>
            </a:r>
          </a:p>
        </p:txBody>
      </p:sp>
    </p:spTree>
    <p:extLst>
      <p:ext uri="{BB962C8B-B14F-4D97-AF65-F5344CB8AC3E}">
        <p14:creationId xmlns:p14="http://schemas.microsoft.com/office/powerpoint/2010/main" xmlns="" val="23464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884" y="908720"/>
            <a:ext cx="82296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h-TH" sz="7200" b="1" dirty="0" smtClean="0"/>
              <a:t>ปัญหาและสาเหตุโดยย่อ</a:t>
            </a:r>
            <a:endParaRPr lang="th-TH" sz="7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2784438"/>
            <a:ext cx="74809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th-TH" sz="3200" b="1" dirty="0" smtClean="0"/>
              <a:t>ไม่มีเครื่องมือยกต่อมลูกหมาก</a:t>
            </a:r>
          </a:p>
          <a:p>
            <a:pPr marL="514350" indent="-514350">
              <a:buAutoNum type="arabicPeriod"/>
            </a:pPr>
            <a:r>
              <a:rPr lang="th-TH" sz="3200" b="1" dirty="0" smtClean="0"/>
              <a:t>ใช้ </a:t>
            </a:r>
            <a:r>
              <a:rPr lang="en-US" sz="3200" b="1" dirty="0" smtClean="0"/>
              <a:t>Ureteric Dilator </a:t>
            </a:r>
            <a:r>
              <a:rPr lang="th-TH" sz="3200" b="1" dirty="0" smtClean="0"/>
              <a:t>ด้อยประสิทธิภาพ เนื่องจาก ปลายเรียวมนและไม่มีด้ามจับ </a:t>
            </a:r>
          </a:p>
          <a:p>
            <a:pPr marL="514350" indent="-514350">
              <a:buAutoNum type="arabicPeriod"/>
            </a:pPr>
            <a:r>
              <a:rPr lang="th-TH" sz="3200" b="1" dirty="0" smtClean="0"/>
              <a:t>การเย็บต่อ </a:t>
            </a:r>
            <a:r>
              <a:rPr lang="en-US" sz="3200" b="1" dirty="0" err="1" smtClean="0"/>
              <a:t>Anastamosis</a:t>
            </a:r>
            <a:r>
              <a:rPr lang="en-US" sz="3200" b="1" dirty="0" smtClean="0"/>
              <a:t> </a:t>
            </a:r>
            <a:r>
              <a:rPr lang="th-TH" sz="3200" b="1" dirty="0" smtClean="0"/>
              <a:t>ไม่สะดวก</a:t>
            </a:r>
          </a:p>
          <a:p>
            <a:pPr marL="514350" indent="-514350">
              <a:buAutoNum type="arabicPeriod"/>
            </a:pPr>
            <a:r>
              <a:rPr lang="th-TH" sz="3200" b="1" dirty="0" smtClean="0"/>
              <a:t>ผู้ช่วยแพทย์ไม่มีที่จับยึดถือ ทำให่ไม่ถนัด เมื่อย อ่อนล้า</a:t>
            </a:r>
            <a:endParaRPr lang="en-US" sz="3200" b="1" dirty="0" smtClean="0"/>
          </a:p>
          <a:p>
            <a:pPr marL="514350" indent="-514350">
              <a:buAutoNum type="arabicPeriod"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4545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5760640" cy="824190"/>
          </a:xfrm>
          <a:solidFill>
            <a:srgbClr val="00B050"/>
          </a:solidFill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th-TH" sz="5400" b="1" dirty="0" smtClean="0">
                <a:solidFill>
                  <a:schemeClr val="bg1"/>
                </a:solidFill>
              </a:rPr>
              <a:t>แนวคิดในการแก้ไขปัญหา</a:t>
            </a:r>
            <a:endParaRPr lang="th-TH" sz="5400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560" y="3429000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/>
              <a:t>ออกแบบเครื่องมือที่มีความเหมาะสม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xmlns="" val="21395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5760640" cy="824190"/>
          </a:xfrm>
          <a:solidFill>
            <a:schemeClr val="accent5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th-TH" sz="5400" b="1" dirty="0" smtClean="0"/>
              <a:t>แนวคิดของการออกแบบ</a:t>
            </a:r>
            <a:endParaRPr lang="th-TH" sz="5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6048" y="2492896"/>
            <a:ext cx="8487272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60363" indent="-360363">
              <a:buFont typeface="+mj-lt"/>
              <a:buAutoNum type="arabicPeriod"/>
            </a:pPr>
            <a:r>
              <a:rPr lang="th-TH" sz="3600" b="1" dirty="0" smtClean="0"/>
              <a:t>ส่วนปลายต้องมีความเหมาะสมในการใช้งาน มีลักษณะเรียบ เรียวมน มีรู สำหรับรองรับปลายเข็มที่ใช้เย็บท่อทางเดินปัสสาวะให้ต่อกับกระเพาะปัสาวะหลังจากตัดต่อมลูกหมาก</a:t>
            </a:r>
          </a:p>
          <a:p>
            <a:pPr marL="360363" indent="-360363">
              <a:buFont typeface="+mj-lt"/>
              <a:buAutoNum type="arabicPeriod"/>
            </a:pPr>
            <a:r>
              <a:rPr lang="th-TH" sz="3600" b="1" dirty="0" smtClean="0"/>
              <a:t>มีด้ามสำหรับจับยึดเพื่อให้ผู้ช่วยยกเครื่องมือเพื่อยกต่อมลูกหมากขึ้นขณะทำผ่าตัด</a:t>
            </a:r>
          </a:p>
        </p:txBody>
      </p:sp>
    </p:spTree>
    <p:extLst>
      <p:ext uri="{BB962C8B-B14F-4D97-AF65-F5344CB8AC3E}">
        <p14:creationId xmlns:p14="http://schemas.microsoft.com/office/powerpoint/2010/main" xmlns="" val="8004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03648" y="847639"/>
            <a:ext cx="6617396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h-TH" sz="6000" b="1" dirty="0" smtClean="0"/>
              <a:t>กิจกรรมการพัฒนา</a:t>
            </a:r>
            <a:endParaRPr lang="th-TH" sz="6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69140" y="2173013"/>
            <a:ext cx="86410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3200" b="1" dirty="0" smtClean="0"/>
              <a:t>นำแท่งสแตนเลสขนาดเส้นผ่าศูนย์กลางเท่ากับ </a:t>
            </a:r>
            <a:r>
              <a:rPr lang="en-US" sz="3200" b="1" dirty="0" smtClean="0"/>
              <a:t>Ureteric Dilator </a:t>
            </a:r>
            <a:r>
              <a:rPr lang="th-TH" sz="3200" b="1" dirty="0" smtClean="0"/>
              <a:t>มาขึ้นรูปดัดโค้งงอจามต้นแบบ (ผลิตโดยความร่วมมือจากหน่วยช่างสถาบันมะเร็งแห่งชาติ)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b="1" dirty="0" smtClean="0"/>
              <a:t>ออกแบบปลายด้านจับเป็นรูปตัว </a:t>
            </a:r>
            <a:r>
              <a:rPr lang="en-US" sz="3200" b="1" dirty="0" smtClean="0"/>
              <a:t>T </a:t>
            </a:r>
            <a:r>
              <a:rPr lang="th-TH" sz="3200" b="1" dirty="0" smtClean="0"/>
              <a:t>(จับ ถือ สะดวก)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b="1" dirty="0" smtClean="0"/>
              <a:t>ส่วยปลายเจาะรูขนาดเล็ก สำหรับรอรับปลายเข็ม</a:t>
            </a:r>
          </a:p>
        </p:txBody>
      </p:sp>
    </p:spTree>
    <p:extLst>
      <p:ext uri="{BB962C8B-B14F-4D97-AF65-F5344CB8AC3E}">
        <p14:creationId xmlns:p14="http://schemas.microsoft.com/office/powerpoint/2010/main" xmlns="" val="270984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79208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th-TH" sz="6000" b="1" dirty="0" smtClean="0"/>
              <a:t>การวัดผลการเปลี่ยนแปลง</a:t>
            </a:r>
            <a:endParaRPr lang="th-TH" sz="6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1194926"/>
              </p:ext>
            </p:extLst>
          </p:nvPr>
        </p:nvGraphicFramePr>
        <p:xfrm>
          <a:off x="179512" y="1844824"/>
          <a:ext cx="8568951" cy="4959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เครื่องมือ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ส่วนด้าม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ส่วนปลาย</a:t>
                      </a:r>
                      <a:endParaRPr lang="th-TH" b="1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Ureteric</a:t>
                      </a:r>
                      <a:r>
                        <a:rPr lang="en-US" b="1" baseline="0" dirty="0" smtClean="0"/>
                        <a:t> Dilator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ไม่มีที่จับ (ปลายแบน) ถือยาก เมื่อย ต้องสลับมือจากความเมื่อบ่อยๆ</a:t>
                      </a:r>
                      <a:r>
                        <a:rPr lang="th-TH" b="1" baseline="0" dirty="0" smtClean="0"/>
                        <a:t> ทำให้ผ่าตัดไม่ราบรื่น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กำหนดทิศทางของปลายเข็มยาก เนื่องขชจากปลายมน โค้ง ทำให้ปลายเข็มไม่มีทิศทาง</a:t>
                      </a:r>
                      <a:endParaRPr lang="th-TH" b="1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th-TH" b="1" dirty="0" smtClean="0"/>
                        <a:t>เครื่องมือยกต่อมลูกหมาก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มีที่จับเป็นรูปตัว </a:t>
                      </a:r>
                      <a:r>
                        <a:rPr lang="en-US" b="1" dirty="0" smtClean="0"/>
                        <a:t>T </a:t>
                      </a:r>
                      <a:endParaRPr lang="th-TH" b="1" dirty="0" smtClean="0"/>
                    </a:p>
                    <a:p>
                      <a:r>
                        <a:rPr lang="th-TH" b="1" dirty="0" smtClean="0"/>
                        <a:t>จับ</a:t>
                      </a:r>
                      <a:r>
                        <a:rPr lang="th-TH" b="1" baseline="0" dirty="0" smtClean="0"/>
                        <a:t> ยก ถือสะดวก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/>
                        <a:t>ปลายมีรูสำรับรอรับปลายเข็มขณะเย็บ</a:t>
                      </a:r>
                      <a:r>
                        <a:rPr lang="th-TH" b="1" baseline="0" dirty="0" smtClean="0"/>
                        <a:t> ทิศทางการเย็มได้ตามที่แพทย์กำหนด ผ่าตัดได้เร็วขึ้น</a:t>
                      </a:r>
                      <a:endParaRPr lang="th-TH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9181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69" y="6165304"/>
            <a:ext cx="9108631" cy="68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h-TH" sz="6000" b="1" dirty="0" smtClean="0"/>
              <a:t>บทเรียนที่ได้รับ</a:t>
            </a:r>
            <a:endParaRPr lang="th-TH" sz="6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69" y="16567"/>
            <a:ext cx="9108631" cy="7481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7848" y="2939296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h-TH" sz="4000" b="1" dirty="0" smtClean="0"/>
              <a:t>เครื่องมือที่ได้รับการพัฒนาตามความต้องการ</a:t>
            </a:r>
          </a:p>
          <a:p>
            <a:pPr lvl="0" algn="ctr"/>
            <a:r>
              <a:rPr lang="th-TH" sz="4000" b="1" dirty="0" smtClean="0"/>
              <a:t>และเหมาะสมกับการผ่าตัด </a:t>
            </a:r>
          </a:p>
          <a:p>
            <a:pPr lvl="0" algn="ctr"/>
            <a:r>
              <a:rPr lang="th-TH" sz="4000" b="1" dirty="0" smtClean="0"/>
              <a:t>สามารถเพิ่มประสิทธิภาพการทำงานได้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1652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306</Words>
  <Application>Microsoft Office PowerPoint</Application>
  <PresentationFormat>นำเสนอทางหน้าจอ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ชุดรูปแบบของ Office</vt:lpstr>
      <vt:lpstr>เครื่องมือยกต่อมลูกหมาก</vt:lpstr>
      <vt:lpstr>สรุปผลงาน</vt:lpstr>
      <vt:lpstr>เป้าหมาย</vt:lpstr>
      <vt:lpstr>ปัญหาและสาเหตุโดยย่อ</vt:lpstr>
      <vt:lpstr>แนวคิดในการแก้ไขปัญหา</vt:lpstr>
      <vt:lpstr>แนวคิดของการออกแบบ</vt:lpstr>
      <vt:lpstr>กิจกรรมการพัฒนา</vt:lpstr>
      <vt:lpstr>การวัดผลการเปลี่ยนแปลง</vt:lpstr>
      <vt:lpstr>บทเรียนที่ได้รับ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OR</dc:creator>
  <cp:lastModifiedBy>beety49</cp:lastModifiedBy>
  <cp:revision>35</cp:revision>
  <dcterms:created xsi:type="dcterms:W3CDTF">2018-02-03T04:10:49Z</dcterms:created>
  <dcterms:modified xsi:type="dcterms:W3CDTF">2018-02-05T04:39:07Z</dcterms:modified>
</cp:coreProperties>
</file>