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FCE67-B864-450D-85A4-9140EB538405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C58C-76C9-4B09-B3C5-57D0663D683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FC58C-76C9-4B09-B3C5-57D0663D683E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577C-AF6B-477A-8A9C-D1F1E535A311}" type="datetimeFigureOut">
              <a:rPr lang="th-TH" smtClean="0"/>
              <a:pPr/>
              <a:t>12/02/61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2088A-FFD2-4D30-94B9-339451B2436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1470025"/>
          </a:xfrm>
        </p:spPr>
        <p:txBody>
          <a:bodyPr/>
          <a:lstStyle/>
          <a:p>
            <a:r>
              <a:rPr lang="th-TH" dirty="0" smtClean="0"/>
              <a:t>กระป๋องรองรับ สารน้ำจากร่างกายโดยการใช้ แรงดูด ( </a:t>
            </a:r>
            <a:r>
              <a:rPr lang="en-US" dirty="0" smtClean="0"/>
              <a:t>Suction 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8072494" cy="4143404"/>
          </a:xfrm>
        </p:spPr>
        <p:txBody>
          <a:bodyPr>
            <a:normAutofit fontScale="55000" lnSpcReduction="20000"/>
          </a:bodyPr>
          <a:lstStyle/>
          <a:p>
            <a:r>
              <a:rPr lang="th-TH" sz="5800" b="1" u="sng" dirty="0">
                <a:solidFill>
                  <a:schemeClr val="tx2">
                    <a:lumMod val="75000"/>
                  </a:schemeClr>
                </a:solidFill>
              </a:rPr>
              <a:t>ปัญหาและที่มา</a:t>
            </a:r>
            <a:endParaRPr lang="en-US" sz="5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45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เดิมการเก็บ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Body fluid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จากการผ่าตัด เพื่อส่งตรวจหา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cell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มะเร็ง ใช้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syringe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ดูด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fluid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โดยตรงจากแผลผ่าตัดที่มีขนาดยาว 20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-30cm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 แต่ปัจจุบันการผ่าตัดเปลี่ยนแปลงจากการเปิดช่องท้องเป็นการผ่าตัดผ่านกล้องที่มีแผลผ่าตัดขนาด 0.5 – 1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cm. 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ทำให้การเก็บ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Body fluid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ต้องใช้วิธีดูดน้ำ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Body fluid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ผ่านทาง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suction tube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ซึ่งขนาดกว้าง 0.5 ซึ่งอาศัยแรงดูดเข้าถังทำให้เกิด </a:t>
            </a:r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l"/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body fluid 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มีโอกาสเกิดการ</a:t>
            </a:r>
            <a:r>
              <a:rPr lang="th-TH" sz="4500" dirty="0" smtClean="0">
                <a:solidFill>
                  <a:schemeClr val="accent2">
                    <a:lumMod val="50000"/>
                  </a:schemeClr>
                </a:solidFill>
              </a:rPr>
              <a:t>ปนเปื้อน เจ้าหน้าที่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ไม่สะดวกในการเทเก็บ  มีความเสี่ยงต่อการติดเชื้อเนื่องจากสัมผัสสิ่งส่งตรวจ </a:t>
            </a:r>
            <a:r>
              <a:rPr lang="th-TH" sz="4500" dirty="0" smtClean="0">
                <a:solidFill>
                  <a:schemeClr val="accent2">
                    <a:lumMod val="50000"/>
                  </a:schemeClr>
                </a:solidFill>
              </a:rPr>
              <a:t>ปริมาณ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สิ่งส่งตรวจได้ปริมาณน้อยอาจไม่เพียงพอต่อการวินิจฉัย</a:t>
            </a:r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th-TH" sz="4500" dirty="0" smtClean="0">
                <a:solidFill>
                  <a:schemeClr val="accent2">
                    <a:lumMod val="50000"/>
                  </a:schemeClr>
                </a:solidFill>
              </a:rPr>
              <a:t>	จาก</a:t>
            </a:r>
            <a:r>
              <a:rPr lang="th-TH" sz="4500" dirty="0">
                <a:solidFill>
                  <a:schemeClr val="accent2">
                    <a:lumMod val="50000"/>
                  </a:schemeClr>
                </a:solidFill>
              </a:rPr>
              <a:t>ปัญหาที่เกิดขึ้น ทำให้คณะผู้จัดทำเกิดความคิดที่จะนำหลักการกาลักน้ำมาศึกษาเพื่อประดิษฐ์นวัตกรรมแก้ปัญหาดังกล่าว </a:t>
            </a:r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นำมาฝากระป๋องมาเจาะรูและใส่จุกยางยาชาพร้อมสอดข้อต่อสาย </a:t>
            </a:r>
            <a:r>
              <a:rPr lang="en-US" dirty="0" smtClean="0"/>
              <a:t>Suction </a:t>
            </a:r>
            <a:r>
              <a:rPr lang="th-TH" dirty="0" smtClean="0"/>
              <a:t>ดังรูป</a:t>
            </a:r>
            <a:endParaRPr lang="th-TH" dirty="0"/>
          </a:p>
        </p:txBody>
      </p:sp>
      <p:pic>
        <p:nvPicPr>
          <p:cNvPr id="4" name="ตัวยึดเนื้อหา 3" descr="C:\Users\ornet\Documents\CQI Pหญิง\DSC006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71744"/>
            <a:ext cx="3000396" cy="32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428884"/>
          </a:xfrm>
        </p:spPr>
        <p:txBody>
          <a:bodyPr>
            <a:normAutofit fontScale="90000"/>
          </a:bodyPr>
          <a:lstStyle/>
          <a:p>
            <a:pPr lvl="0" algn="l"/>
            <a:r>
              <a:rPr lang="th-TH" sz="3600" dirty="0"/>
              <a:t>ผลการทดลอง สามารถเก็บสิ่งส่งตรวจได้เรียบร้อยไม่หกเลอะ</a:t>
            </a:r>
            <a:r>
              <a:rPr lang="th-TH" sz="3600" dirty="0" err="1"/>
              <a:t>เทอะ</a:t>
            </a:r>
            <a:r>
              <a:rPr lang="th-TH" sz="3600" dirty="0"/>
              <a:t> ฝาปิดแน่นสนิท ไม่หลุดรั่ว มี</a:t>
            </a:r>
            <a:r>
              <a:rPr lang="th-TH" sz="3600" dirty="0" smtClean="0"/>
              <a:t>ความแข็งแรง </a:t>
            </a:r>
            <a:r>
              <a:rPr lang="th-TH" sz="3600" dirty="0"/>
              <a:t>เพราะเป็นพลาสติก สามารถนำมาล้าง ทำความสะอาด หรือส่ง </a:t>
            </a:r>
            <a:r>
              <a:rPr lang="en-US" sz="3600" dirty="0"/>
              <a:t>sterile </a:t>
            </a:r>
            <a:r>
              <a:rPr lang="th-TH" sz="3600" dirty="0"/>
              <a:t>นำกลับมาใช้ใหม่ได้หรืออาจใช้แล้วทิ้งได้ เพราะเป็นวัสดุเหลือใช้ที่หาได้ง่ายในหน่วยงาน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C:\Users\ornet\Documents\CQI Pหญิง\DSC006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23990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C:\Users\ornet\Documents\CQI Pหญิง\New folder (8)\DSC01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C:\Users\ornet\Documents\CQI Pหญิง\New folder (8)\DSC01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28612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571628"/>
          </a:xfrm>
        </p:spPr>
        <p:txBody>
          <a:bodyPr>
            <a:normAutofit fontScale="90000"/>
          </a:bodyPr>
          <a:lstStyle/>
          <a:p>
            <a:r>
              <a:rPr lang="th-TH" dirty="0"/>
              <a:t>ถ้าต้องการมากกว่านั้น สามารถเปลี่ยนกระป๋องรองรับเก็บเพิ่มได้โดยใช้การเปลี่ยนฝากระป๋อง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C:\Users\ornet\Documents\CQI Pหญิง\New folder (8)\DSC010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C:\Users\ornet\Documents\CQI Pหญิง\New folder (8)\DSC01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tx2">
                    <a:lumMod val="50000"/>
                  </a:schemeClr>
                </a:solidFill>
              </a:rPr>
              <a:t>กระป๋องที่เปลี่ยนฝาเรียบร้อยแล้ว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C:\Users\ornet\Documents\CQI Pหญิง\New folder (8)\DSC010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229600" cy="2071702"/>
          </a:xfrm>
        </p:spPr>
        <p:txBody>
          <a:bodyPr>
            <a:normAutofit/>
          </a:bodyPr>
          <a:lstStyle/>
          <a:p>
            <a:r>
              <a:rPr lang="th-TH" sz="4800" b="1" u="sng" dirty="0">
                <a:solidFill>
                  <a:srgbClr val="C00000"/>
                </a:solidFill>
              </a:rPr>
              <a:t>การตรวจสอบ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2786058"/>
            <a:ext cx="8229600" cy="2543180"/>
          </a:xfrm>
        </p:spPr>
        <p:txBody>
          <a:bodyPr/>
          <a:lstStyle/>
          <a:p>
            <a:r>
              <a:rPr lang="th-TH" sz="4000" dirty="0">
                <a:solidFill>
                  <a:srgbClr val="C00000"/>
                </a:solidFill>
              </a:rPr>
              <a:t>ผลที่ได้เป็นที่พอใจ ไม่มีการหกเลอะ</a:t>
            </a:r>
            <a:r>
              <a:rPr lang="th-TH" sz="4000" dirty="0" err="1">
                <a:solidFill>
                  <a:srgbClr val="C00000"/>
                </a:solidFill>
              </a:rPr>
              <a:t>เทอะ</a:t>
            </a:r>
            <a:r>
              <a:rPr lang="th-TH" sz="4000" dirty="0">
                <a:solidFill>
                  <a:srgbClr val="C00000"/>
                </a:solidFill>
              </a:rPr>
              <a:t> และเจ้าหน้าที่ไม่มีความเสี่ยงในการสัมผัสกับสิ่งส่งตรวจ สามารถเก็บได้สะดวกทั้ง</a:t>
            </a:r>
            <a:r>
              <a:rPr lang="th-TH" sz="4000" dirty="0" err="1">
                <a:solidFill>
                  <a:srgbClr val="C00000"/>
                </a:solidFill>
              </a:rPr>
              <a:t>เคส</a:t>
            </a:r>
            <a:r>
              <a:rPr lang="th-TH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Explor</a:t>
            </a:r>
            <a:r>
              <a:rPr lang="en-US" sz="4000" dirty="0">
                <a:solidFill>
                  <a:srgbClr val="C00000"/>
                </a:solidFill>
              </a:rPr>
              <a:t> lap </a:t>
            </a:r>
            <a:r>
              <a:rPr lang="th-TH" sz="4000" dirty="0">
                <a:solidFill>
                  <a:srgbClr val="C00000"/>
                </a:solidFill>
              </a:rPr>
              <a:t>และ </a:t>
            </a:r>
            <a:r>
              <a:rPr lang="en-US" sz="4000" dirty="0">
                <a:solidFill>
                  <a:srgbClr val="C00000"/>
                </a:solidFill>
              </a:rPr>
              <a:t>Laparoscope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txBody>
          <a:bodyPr>
            <a:normAutofit fontScale="90000"/>
          </a:bodyPr>
          <a:lstStyle/>
          <a:p>
            <a:r>
              <a:rPr lang="th-TH" sz="4000" b="1" u="sng" dirty="0" smtClean="0"/>
              <a:t/>
            </a:r>
            <a:br>
              <a:rPr lang="th-TH" sz="4000" b="1" u="sng" dirty="0" smtClean="0"/>
            </a:br>
            <a:r>
              <a:rPr lang="th-TH" sz="4000" b="1" u="sng" dirty="0"/>
              <a:t/>
            </a:r>
            <a:br>
              <a:rPr lang="th-TH" sz="4000" b="1" u="sng" dirty="0"/>
            </a:br>
            <a:r>
              <a:rPr lang="th-TH" sz="4000" b="1" u="sng" dirty="0" smtClean="0"/>
              <a:t>กิจกรรม</a:t>
            </a:r>
            <a:r>
              <a:rPr lang="th-TH" sz="4000" b="1" u="sng" dirty="0"/>
              <a:t>การ</a:t>
            </a:r>
            <a:r>
              <a:rPr lang="th-TH" sz="4000" b="1" u="sng" dirty="0" smtClean="0"/>
              <a:t>พัฒนา</a:t>
            </a: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th-TH" sz="3600" dirty="0" smtClean="0"/>
              <a:t>ทาง</a:t>
            </a:r>
            <a:r>
              <a:rPr lang="th-TH" sz="3600" dirty="0"/>
              <a:t>หน่วยงานนำปัญหาที่เกิดขึ้นมาประชุมหาแนวทางแก้ไข โดยได้</a:t>
            </a:r>
            <a:r>
              <a:rPr lang="th-TH" sz="3600" dirty="0" smtClean="0"/>
              <a:t>ข้อสรุปและทดลอง</a:t>
            </a:r>
            <a:r>
              <a:rPr lang="th-TH" sz="3600" dirty="0"/>
              <a:t>ปฏิบัติ ดังนี้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th-TH" sz="3600" dirty="0"/>
              <a:t>สังเกตวิธีการเก็บน้ำในช่องท้องที่เคยทำ และสรุปปัญหาที่เกิดขึ้น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C:\Users\ornet\Documents\CQI Pหญิง\New folder (8)\DSC009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43248"/>
            <a:ext cx="4500593" cy="31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การเก็บสารน้ำจากการทำ </a:t>
            </a:r>
            <a:r>
              <a:rPr lang="en-US" sz="3200" dirty="0" smtClean="0"/>
              <a:t>Laparoscopic </a:t>
            </a:r>
            <a:r>
              <a:rPr lang="th-TH" sz="3200" dirty="0" smtClean="0"/>
              <a:t>แบบดั้งเดิม</a:t>
            </a:r>
            <a:endParaRPr lang="th-TH" sz="3200" dirty="0"/>
          </a:p>
        </p:txBody>
      </p:sp>
      <p:pic>
        <p:nvPicPr>
          <p:cNvPr id="4" name="ตัวยึดเนื้อหา 3" descr="C:\Users\ornet\Documents\CQI Pหญิง\New folder (8)\DSC011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4000527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C:\Users\ornet\Documents\CQI Pหญิง\New folder (8)\DSC011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2500488" cy="187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C:\Users\ornet\Documents\CQI Pหญิง\New folder (8)\DSC011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256"/>
            <a:ext cx="2490239" cy="18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lvl="0" algn="l"/>
            <a:r>
              <a:rPr lang="th-TH" sz="2700" dirty="0" smtClean="0"/>
              <a:t>สังเกตภาชนะที่ใช้ในการเก็บส่งตรวจจากร่างกายที่เป็น</a:t>
            </a:r>
            <a:r>
              <a:rPr lang="en-US" sz="2700" dirty="0" smtClean="0"/>
              <a:t>Fluid </a:t>
            </a:r>
            <a:r>
              <a:rPr lang="th-TH" sz="2700" dirty="0" smtClean="0"/>
              <a:t>เช่น ขวด </a:t>
            </a:r>
            <a:r>
              <a:rPr lang="en-US" sz="2700" dirty="0" smtClean="0"/>
              <a:t>Chest drain </a:t>
            </a:r>
            <a:r>
              <a:rPr lang="th-TH" sz="2700" dirty="0" smtClean="0"/>
              <a:t>มีการจำลองภาชนะให้มีขนาดเล็กลงและมองหาวัสดุเหลือใช้เพื่อนำมาประกอบกัน ได้แก่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th-TH" sz="2700" dirty="0" smtClean="0"/>
              <a:t>	-  กระป๋องเก็บ </a:t>
            </a:r>
            <a:r>
              <a:rPr lang="en-US" sz="2700" dirty="0" smtClean="0"/>
              <a:t>Specimen </a:t>
            </a:r>
            <a:r>
              <a:rPr lang="th-TH" sz="2700" dirty="0" smtClean="0"/>
              <a:t>ขนาดใหญ่เช่น ขวดน้ำขนาด 1000 มล.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-</a:t>
            </a:r>
            <a:r>
              <a:rPr lang="th-TH" sz="2700" dirty="0" smtClean="0"/>
              <a:t> กระป๋อง </a:t>
            </a:r>
            <a:r>
              <a:rPr lang="en-US" sz="2700" dirty="0" smtClean="0"/>
              <a:t>Specimen </a:t>
            </a:r>
            <a:r>
              <a:rPr lang="th-TH" sz="2700" dirty="0" smtClean="0"/>
              <a:t>ขนาดเล็ก 100 มล.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4" name="ตัวยึดเนื้อหา 3" descr="C:\Users\ornet\Documents\CQI Pหญิง\New folder (8)\DSC009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2028305" cy="152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rnet\Documents\CQI Pหญิง\New folder (8)\DSC0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2000264" cy="1500198"/>
          </a:xfrm>
          <a:prstGeom prst="rect">
            <a:avLst/>
          </a:prstGeom>
          <a:noFill/>
        </p:spPr>
      </p:pic>
      <p:pic>
        <p:nvPicPr>
          <p:cNvPr id="6" name="รูปภาพ 5" descr="C:\Users\ornet\Documents\CQI Pหญิง\DSC006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C:\Users\ornet\Documents\CQI Pหญิง\New folder (8)\DSC006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57554" y="2285992"/>
            <a:ext cx="2265680" cy="16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C:\Users\ornet\Documents\CQI Pหญิง\DSC006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357694"/>
            <a:ext cx="221457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C:\Users\ornet\Documents\CQI Pหญิง\New folder (8)\DSC0096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285992"/>
            <a:ext cx="2071702" cy="18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นำมาทดสอบกับเครื่อง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Suction 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</a:rPr>
              <a:t>ผลปรากฏดังรูป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th-TH" dirty="0"/>
          </a:p>
        </p:txBody>
      </p:sp>
      <p:pic>
        <p:nvPicPr>
          <p:cNvPr id="4" name="ตัวยึดเนื้อหา 3" descr="C:\Users\ornet\Documents\CQI Pหญิง\New folder (8)\DSC009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4929198"/>
            <a:ext cx="82153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สามารถรองรับสิ่งส่งตรวจได้ไม่หกเลอะ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เทอะ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แต่มีการแฟบของขวดที่รอง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</a:rPr>
              <a:t>นำมาทดสอบกับเครื่อง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Suction 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</a:rPr>
              <a:t>ผลปรากฏดังรูป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รับ จึงต้องใช้ความแรงของ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Suction 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น้อยในการดูด และปล่อยเป็นระยะๆ และสามารถบรรจุได้ปริมาณมาก ไม่เกิน 1000 มล.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3100" dirty="0" smtClean="0"/>
              <a:t/>
            </a:r>
            <a:br>
              <a:rPr lang="th-TH" sz="3100" dirty="0" smtClean="0"/>
            </a:br>
            <a:r>
              <a:rPr lang="th-TH" sz="3100" dirty="0" smtClean="0">
                <a:solidFill>
                  <a:schemeClr val="tx2">
                    <a:lumMod val="50000"/>
                  </a:schemeClr>
                </a:solidFill>
              </a:rPr>
              <a:t>ปรับปรุง</a:t>
            </a:r>
            <a:r>
              <a:rPr lang="th-TH" sz="3100" dirty="0">
                <a:solidFill>
                  <a:schemeClr val="tx2">
                    <a:lumMod val="50000"/>
                  </a:schemeClr>
                </a:solidFill>
              </a:rPr>
              <a:t>ทดสอบใหม่กับกระป๋อง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 Specimen </a:t>
            </a:r>
            <a:r>
              <a:rPr lang="th-TH" sz="3100" dirty="0">
                <a:solidFill>
                  <a:schemeClr val="tx2">
                    <a:lumMod val="50000"/>
                  </a:schemeClr>
                </a:solidFill>
              </a:rPr>
              <a:t>ขนาดเล็ก และใช้ฝาปิด</a:t>
            </a:r>
            <a:r>
              <a:rPr lang="th-TH" sz="3100" dirty="0" err="1">
                <a:solidFill>
                  <a:schemeClr val="tx2">
                    <a:lumMod val="50000"/>
                  </a:schemeClr>
                </a:solidFill>
              </a:rPr>
              <a:t>โฟม</a:t>
            </a:r>
            <a:r>
              <a:rPr lang="th-TH" sz="3100" dirty="0">
                <a:solidFill>
                  <a:schemeClr val="tx2">
                    <a:lumMod val="50000"/>
                  </a:schemeClr>
                </a:solidFill>
              </a:rPr>
              <a:t>แบบเดิมผลปรากฏดังรูป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C:\Users\ornet\Documents\CQI Pหญิง\DSC006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1714512" cy="222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C:\Users\ornet\Documents\CQI Pหญิง\DSC006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2301572" cy="172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ornet\Documents\CQI Pหญิง\New folder (8)\DSC00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71744"/>
            <a:ext cx="2214578" cy="166093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5143512"/>
            <a:ext cx="6643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ทดสอบกับเครื่อง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suction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สามารถเก็บสิ่งส่งตรวจได้ไม่หกเลอะ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เทอะ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ใช้แรง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Suction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เท่าเดิม เก็บได้ไม่เกิน 100 มล.ไม่มีการแฟบ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dirty="0">
                <a:solidFill>
                  <a:schemeClr val="accent2">
                    <a:lumMod val="75000"/>
                  </a:schemeClr>
                </a:solidFill>
              </a:rPr>
              <a:t>มีการวิเคราะห์เพิ่มเติมว่า ฝาที่ปิดปากขวดขณะเก็บ สิ่งส่งตรวจไม่สามารถนำมาใช้ซ้ำได้เพราะอาจมีการปนเปื้อนได้ เนื่องจากเป็นวัสดุที่อ่อนและซึมซับน้ำ ไม่สามารถทำความสะอาดได้จึงเหมาะสำหรับการใช้ครั้งเดียว  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จึงมีการคิดปรับปรุงวัสดุที่ประดิษฐ์อุปกรณ์ชนิดนี้โดยการเลือกใช้ของเหลือใช้เก็บทิ้งมาประยุกต์ ดังนี้</a:t>
            </a:r>
          </a:p>
          <a:p>
            <a:pPr lvl="0"/>
            <a:endParaRPr lang="th-TH" sz="36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1. จุกยางจากขวดยาชา</a:t>
            </a:r>
            <a:endParaRPr lang="th-TH" dirty="0"/>
          </a:p>
        </p:txBody>
      </p:sp>
      <p:pic>
        <p:nvPicPr>
          <p:cNvPr id="4" name="ตัวยึดเนื้อหา 3" descr="C:\Users\ornet\Documents\CQI Pหญิง\New folder (8)\DSC009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4572032" cy="30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53578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นำมาเจาะรูตรงกลาง</a:t>
            </a:r>
            <a:endParaRPr lang="th-TH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2.ข้อต่อสาย </a:t>
            </a:r>
            <a:r>
              <a:rPr lang="en-US" dirty="0" smtClean="0"/>
              <a:t>suction</a:t>
            </a:r>
            <a:endParaRPr lang="th-TH" dirty="0"/>
          </a:p>
        </p:txBody>
      </p:sp>
      <p:pic>
        <p:nvPicPr>
          <p:cNvPr id="4" name="ตัวยึดเนื้อหา 3" descr="C:\Users\ornet\Documents\CQI Pหญิง\New folder (8)\DSC006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928803"/>
            <a:ext cx="2788932" cy="27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384</Words>
  <Application>Microsoft Office PowerPoint</Application>
  <PresentationFormat>นำเสนอทางหน้าจอ (4:3)</PresentationFormat>
  <Paragraphs>23</Paragraphs>
  <Slides>14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ชุดรูปแบบของ Office</vt:lpstr>
      <vt:lpstr>กระป๋องรองรับ สารน้ำจากร่างกายโดยการใช้ แรงดูด ( Suction )</vt:lpstr>
      <vt:lpstr>  กิจกรรมการพัฒนา  ทางหน่วยงานนำปัญหาที่เกิดขึ้นมาประชุมหาแนวทางแก้ไข โดยได้ข้อสรุปและทดลองปฏิบัติ ดังนี้ สังเกตวิธีการเก็บน้ำในช่องท้องที่เคยทำ และสรุปปัญหาที่เกิดขึ้น </vt:lpstr>
      <vt:lpstr>การเก็บสารน้ำจากการทำ Laparoscopic แบบดั้งเดิม</vt:lpstr>
      <vt:lpstr>สังเกตภาชนะที่ใช้ในการเก็บส่งตรวจจากร่างกายที่เป็นFluid เช่น ขวด Chest drain มีการจำลองภาชนะให้มีขนาดเล็กลงและมองหาวัสดุเหลือใช้เพื่อนำมาประกอบกัน ได้แก่  -  กระป๋องเก็บ Specimen ขนาดใหญ่เช่น ขวดน้ำขนาด 1000 มล.  - กระป๋อง Specimen ขนาดเล็ก 100 มล. </vt:lpstr>
      <vt:lpstr>นำมาทดสอบกับเครื่อง Suction ผลปรากฏดังรูป  </vt:lpstr>
      <vt:lpstr> ปรับปรุงทดสอบใหม่กับกระป๋อง Specimen ขนาดเล็ก และใช้ฝาปิดโฟมแบบเดิมผลปรากฏดังรูป </vt:lpstr>
      <vt:lpstr>ภาพนิ่ง 7</vt:lpstr>
      <vt:lpstr>1. จุกยางจากขวดยาชา</vt:lpstr>
      <vt:lpstr>2.ข้อต่อสาย suction</vt:lpstr>
      <vt:lpstr>3.นำมาฝากระป๋องมาเจาะรูและใส่จุกยางยาชาพร้อมสอดข้อต่อสาย Suction ดังรูป</vt:lpstr>
      <vt:lpstr>ผลการทดลอง สามารถเก็บสิ่งส่งตรวจได้เรียบร้อยไม่หกเลอะเทอะ ฝาปิดแน่นสนิท ไม่หลุดรั่ว มีความแข็งแรง เพราะเป็นพลาสติก สามารถนำมาล้าง ทำความสะอาด หรือส่ง sterile นำกลับมาใช้ใหม่ได้หรืออาจใช้แล้วทิ้งได้ เพราะเป็นวัสดุเหลือใช้ที่หาได้ง่ายในหน่วยงาน </vt:lpstr>
      <vt:lpstr>ถ้าต้องการมากกว่านั้น สามารถเปลี่ยนกระป๋องรองรับเก็บเพิ่มได้โดยใช้การเปลี่ยนฝากระป๋อง </vt:lpstr>
      <vt:lpstr>กระป๋องที่เปลี่ยนฝาเรียบร้อยแล้ว </vt:lpstr>
      <vt:lpstr>การตรวจสอบ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กระป๋องรองรับ สารน้ำจากร่างกายโดยการใช้ แรงดูด ( Suction )</dc:title>
  <dc:creator>ornet</dc:creator>
  <cp:lastModifiedBy>beety49</cp:lastModifiedBy>
  <cp:revision>10</cp:revision>
  <dcterms:created xsi:type="dcterms:W3CDTF">2017-05-13T05:40:36Z</dcterms:created>
  <dcterms:modified xsi:type="dcterms:W3CDTF">2018-02-12T03:10:31Z</dcterms:modified>
</cp:coreProperties>
</file>