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58" r:id="rId11"/>
    <p:sldId id="281" r:id="rId12"/>
    <p:sldId id="280" r:id="rId13"/>
    <p:sldId id="282" r:id="rId14"/>
    <p:sldId id="283" r:id="rId15"/>
    <p:sldId id="272" r:id="rId16"/>
    <p:sldId id="273" r:id="rId17"/>
    <p:sldId id="265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emf"/><Relationship Id="rId7" Type="http://schemas.openxmlformats.org/officeDocument/2006/relationships/image" Target="../media/image4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emf"/><Relationship Id="rId7" Type="http://schemas.openxmlformats.org/officeDocument/2006/relationships/image" Target="../media/image4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.emf"/><Relationship Id="rId7" Type="http://schemas.openxmlformats.org/officeDocument/2006/relationships/image" Target="../media/image5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emf"/><Relationship Id="rId7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emf"/><Relationship Id="rId7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emf"/><Relationship Id="rId7" Type="http://schemas.openxmlformats.org/officeDocument/2006/relationships/image" Target="../media/image2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43390"/>
            <a:ext cx="82296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อุปกรณ์เคลื่อนย้าย </a:t>
            </a:r>
            <a:r>
              <a:rPr lang="en-US" sz="5400" b="1" dirty="0" smtClean="0">
                <a:solidFill>
                  <a:schemeClr val="bg1"/>
                </a:solidFill>
              </a:rPr>
              <a:t>TWO IN ONE</a:t>
            </a:r>
            <a:endParaRPr lang="th-TH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9" name="รูปภาพ 4" descr="DSC02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581" y="2065076"/>
            <a:ext cx="5340205" cy="4005154"/>
          </a:xfrm>
          <a:prstGeom prst="rect">
            <a:avLst/>
          </a:prstGeom>
        </p:spPr>
      </p:pic>
      <p:sp>
        <p:nvSpPr>
          <p:cNvPr id="12" name="Explosion 2 11"/>
          <p:cNvSpPr/>
          <p:nvPr/>
        </p:nvSpPr>
        <p:spPr>
          <a:xfrm>
            <a:off x="0" y="2379192"/>
            <a:ext cx="2555775" cy="261780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285928" y="3466745"/>
            <a:ext cx="180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เคลื่อนย้าย</a:t>
            </a:r>
            <a:endParaRPr lang="th-TH" sz="3600" b="1" dirty="0"/>
          </a:p>
        </p:txBody>
      </p:sp>
      <p:sp>
        <p:nvSpPr>
          <p:cNvPr id="13" name="Explosion 2 12"/>
          <p:cNvSpPr/>
          <p:nvPr/>
        </p:nvSpPr>
        <p:spPr>
          <a:xfrm>
            <a:off x="6781378" y="2284617"/>
            <a:ext cx="2555775" cy="261780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7357443" y="3345677"/>
            <a:ext cx="140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ยกจัดท่า</a:t>
            </a:r>
            <a:endParaRPr lang="th-TH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41984" y="616530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งานการพยาบาลห้องผ่าตัด กลุ่มงานผู้ป่วยใน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209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DSC00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90" y="1184221"/>
            <a:ext cx="2989099" cy="2241824"/>
          </a:xfrm>
        </p:spPr>
      </p:pic>
      <p:pic>
        <p:nvPicPr>
          <p:cNvPr id="5" name="รูปภาพ 4" descr="DSC00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902" y="3845562"/>
            <a:ext cx="2989099" cy="2241825"/>
          </a:xfrm>
          <a:prstGeom prst="rect">
            <a:avLst/>
          </a:prstGeom>
        </p:spPr>
      </p:pic>
      <p:pic>
        <p:nvPicPr>
          <p:cNvPr id="6" name="รูปภาพ 5" descr="DSC00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4316" y="4330300"/>
            <a:ext cx="2854243" cy="2140682"/>
          </a:xfrm>
          <a:prstGeom prst="rect">
            <a:avLst/>
          </a:prstGeom>
        </p:spPr>
      </p:pic>
      <p:pic>
        <p:nvPicPr>
          <p:cNvPr id="7" name="รูปภาพ 6" descr="DSC00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0696" y="1860676"/>
            <a:ext cx="2897864" cy="2173398"/>
          </a:xfrm>
          <a:prstGeom prst="rect">
            <a:avLst/>
          </a:prstGeom>
        </p:spPr>
      </p:pic>
      <p:pic>
        <p:nvPicPr>
          <p:cNvPr id="8" name="รูปภาพ 7" descr="DSC007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9202" y="1278544"/>
            <a:ext cx="2232297" cy="1674223"/>
          </a:xfrm>
          <a:prstGeom prst="rect">
            <a:avLst/>
          </a:prstGeom>
        </p:spPr>
      </p:pic>
      <p:pic>
        <p:nvPicPr>
          <p:cNvPr id="9" name="รูปภาพ 8" descr="DSC007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51340" y="3149839"/>
            <a:ext cx="2230159" cy="1672619"/>
          </a:xfrm>
          <a:prstGeom prst="rect">
            <a:avLst/>
          </a:prstGeom>
        </p:spPr>
      </p:pic>
      <p:pic>
        <p:nvPicPr>
          <p:cNvPr id="10" name="รูปภาพ 9" descr="DSC007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4966474"/>
            <a:ext cx="2292457" cy="1719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47639"/>
            <a:ext cx="6617396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/>
              <a:t>กิจกรรมการพัฒนา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342" y="5146265"/>
            <a:ext cx="237246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นำสู่การปฏิบัติ</a:t>
            </a:r>
            <a:endParaRPr lang="th-TH" sz="3600" b="1" dirty="0"/>
          </a:p>
        </p:txBody>
      </p:sp>
      <p:pic>
        <p:nvPicPr>
          <p:cNvPr id="14" name="รูปภาพ 4" descr="DSC027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342" y="2211747"/>
            <a:ext cx="2455716" cy="1841787"/>
          </a:xfrm>
          <a:prstGeom prst="rect">
            <a:avLst/>
          </a:prstGeom>
        </p:spPr>
      </p:pic>
      <p:pic>
        <p:nvPicPr>
          <p:cNvPr id="15" name="รูปภาพ 5" descr="DSC02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342" y="4256463"/>
            <a:ext cx="2455716" cy="1841787"/>
          </a:xfrm>
          <a:prstGeom prst="rect">
            <a:avLst/>
          </a:prstGeom>
        </p:spPr>
      </p:pic>
      <p:pic>
        <p:nvPicPr>
          <p:cNvPr id="16" name="รูปภาพ 6" descr="DSC027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8293" y="1959965"/>
            <a:ext cx="2708723" cy="2031542"/>
          </a:xfrm>
          <a:prstGeom prst="rect">
            <a:avLst/>
          </a:prstGeom>
        </p:spPr>
      </p:pic>
      <p:pic>
        <p:nvPicPr>
          <p:cNvPr id="17" name="รูปภาพ 7" descr="DSC027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311" y="4256463"/>
            <a:ext cx="2724596" cy="2043447"/>
          </a:xfrm>
          <a:prstGeom prst="rect">
            <a:avLst/>
          </a:prstGeom>
        </p:spPr>
      </p:pic>
      <p:pic>
        <p:nvPicPr>
          <p:cNvPr id="18" name="ตัวยึดเนื้อหา 3" descr="DSC0277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042" y="2281218"/>
            <a:ext cx="2857065" cy="214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7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47639"/>
            <a:ext cx="6617396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/>
              <a:t>กิจกรรมการพัฒนา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342" y="5146265"/>
            <a:ext cx="237246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นำสู่การปฏิบัติ</a:t>
            </a:r>
            <a:endParaRPr lang="th-TH" sz="3600" b="1" dirty="0"/>
          </a:p>
        </p:txBody>
      </p:sp>
      <p:pic>
        <p:nvPicPr>
          <p:cNvPr id="10" name="รูปภาพ 5" descr="DSC02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22682">
            <a:off x="17436" y="2586047"/>
            <a:ext cx="2273909" cy="1705431"/>
          </a:xfrm>
          <a:prstGeom prst="rect">
            <a:avLst/>
          </a:prstGeom>
        </p:spPr>
      </p:pic>
      <p:pic>
        <p:nvPicPr>
          <p:cNvPr id="9" name="รูปภาพ 4" descr="DSC02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6040" y="1958616"/>
            <a:ext cx="3233819" cy="2425364"/>
          </a:xfrm>
          <a:prstGeom prst="rect">
            <a:avLst/>
          </a:prstGeom>
        </p:spPr>
      </p:pic>
      <p:pic>
        <p:nvPicPr>
          <p:cNvPr id="13" name="รูปภาพ 8" descr="DSC024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214310">
            <a:off x="6676934" y="2404336"/>
            <a:ext cx="2527956" cy="1895967"/>
          </a:xfrm>
          <a:prstGeom prst="rect">
            <a:avLst/>
          </a:prstGeom>
        </p:spPr>
      </p:pic>
      <p:pic>
        <p:nvPicPr>
          <p:cNvPr id="12" name="รูปภาพ 7" descr="DSC024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066711">
            <a:off x="5108657" y="4112890"/>
            <a:ext cx="2488616" cy="1866462"/>
          </a:xfrm>
          <a:prstGeom prst="rect">
            <a:avLst/>
          </a:prstGeom>
        </p:spPr>
      </p:pic>
      <p:pic>
        <p:nvPicPr>
          <p:cNvPr id="11" name="รูปภาพ 6" descr="DSC024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589104">
            <a:off x="3087064" y="4317677"/>
            <a:ext cx="2108884" cy="15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5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47639"/>
            <a:ext cx="6617396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/>
              <a:t>กิจกรรมการพัฒนา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342" y="5146265"/>
            <a:ext cx="237246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นำสู่การปฏิบัติ</a:t>
            </a:r>
            <a:endParaRPr lang="th-TH" sz="3600" b="1" dirty="0"/>
          </a:p>
        </p:txBody>
      </p:sp>
      <p:pic>
        <p:nvPicPr>
          <p:cNvPr id="11" name="รูปภาพ 4" descr="DSC02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9522" y="2137498"/>
            <a:ext cx="2193033" cy="1644775"/>
          </a:xfrm>
          <a:prstGeom prst="rect">
            <a:avLst/>
          </a:prstGeom>
        </p:spPr>
      </p:pic>
      <p:pic>
        <p:nvPicPr>
          <p:cNvPr id="12" name="รูปภาพ 5" descr="DSC024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1503" y="3103578"/>
            <a:ext cx="2835188" cy="2126391"/>
          </a:xfrm>
          <a:prstGeom prst="rect">
            <a:avLst/>
          </a:prstGeom>
        </p:spPr>
      </p:pic>
      <p:pic>
        <p:nvPicPr>
          <p:cNvPr id="13" name="รูปภาพ 6" descr="DSC024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822385" y="4151401"/>
            <a:ext cx="2193033" cy="1644775"/>
          </a:xfrm>
          <a:prstGeom prst="rect">
            <a:avLst/>
          </a:prstGeom>
        </p:spPr>
      </p:pic>
      <p:pic>
        <p:nvPicPr>
          <p:cNvPr id="21" name="ตัวยึดเนื้อหา 3" descr="DSC024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555" y="2137498"/>
            <a:ext cx="3514745" cy="26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1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47639"/>
            <a:ext cx="6617396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/>
              <a:t>กิจกรรมการพัฒนา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342" y="5146265"/>
            <a:ext cx="237246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นำสู่การปฏิบัติ</a:t>
            </a:r>
            <a:endParaRPr lang="th-TH" sz="3600" b="1" dirty="0"/>
          </a:p>
        </p:txBody>
      </p:sp>
      <p:pic>
        <p:nvPicPr>
          <p:cNvPr id="12" name="รูปภาพ 5" descr="DSC02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76" y="1258450"/>
            <a:ext cx="2060543" cy="1545407"/>
          </a:xfrm>
          <a:prstGeom prst="rect">
            <a:avLst/>
          </a:prstGeom>
        </p:spPr>
      </p:pic>
      <p:pic>
        <p:nvPicPr>
          <p:cNvPr id="19" name="รูปภาพ 7" descr="DSC02461.JPG"/>
          <p:cNvPicPr>
            <a:picLocks noChangeAspect="1"/>
          </p:cNvPicPr>
          <p:nvPr/>
        </p:nvPicPr>
        <p:blipFill rotWithShape="1">
          <a:blip r:embed="rId5" cstate="print"/>
          <a:srcRect l="16124" t="8627" r="5564" b="8939"/>
          <a:stretch/>
        </p:blipFill>
        <p:spPr>
          <a:xfrm>
            <a:off x="200152" y="3479181"/>
            <a:ext cx="1995584" cy="1575461"/>
          </a:xfrm>
          <a:prstGeom prst="rect">
            <a:avLst/>
          </a:prstGeom>
        </p:spPr>
      </p:pic>
      <p:pic>
        <p:nvPicPr>
          <p:cNvPr id="20" name="รูปภาพ 8" descr="DSC024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8710" y="3925948"/>
            <a:ext cx="3254177" cy="2440633"/>
          </a:xfrm>
          <a:prstGeom prst="rect">
            <a:avLst/>
          </a:prstGeom>
        </p:spPr>
      </p:pic>
      <p:pic>
        <p:nvPicPr>
          <p:cNvPr id="14" name="รูปภาพ 7" descr="DSC02461.JPG"/>
          <p:cNvPicPr>
            <a:picLocks noChangeAspect="1"/>
          </p:cNvPicPr>
          <p:nvPr/>
        </p:nvPicPr>
        <p:blipFill rotWithShape="1">
          <a:blip r:embed="rId7" cstate="print"/>
          <a:srcRect l="36855" t="46911" r="19868" b="22864"/>
          <a:stretch/>
        </p:blipFill>
        <p:spPr>
          <a:xfrm>
            <a:off x="2699792" y="1929475"/>
            <a:ext cx="3421935" cy="1792443"/>
          </a:xfrm>
          <a:prstGeom prst="rect">
            <a:avLst/>
          </a:prstGeom>
        </p:spPr>
      </p:pic>
      <p:pic>
        <p:nvPicPr>
          <p:cNvPr id="15" name="รูปภาพ 4" descr="DSC007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7684" y="3043602"/>
            <a:ext cx="2609199" cy="195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6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000" b="1" dirty="0" smtClean="0"/>
              <a:t>การวัดผลการเปลี่ยนแปลง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7" name="ตัวยึดเนื้อหา 3" descr="DSC00768.JPG"/>
          <p:cNvPicPr>
            <a:picLocks noChangeAspect="1"/>
          </p:cNvPicPr>
          <p:nvPr/>
        </p:nvPicPr>
        <p:blipFill rotWithShape="1">
          <a:blip r:embed="rId4" cstate="print"/>
          <a:srcRect l="1" t="17339" r="2283" b="14684"/>
          <a:stretch/>
        </p:blipFill>
        <p:spPr>
          <a:xfrm>
            <a:off x="3419872" y="2248428"/>
            <a:ext cx="5040560" cy="2629860"/>
          </a:xfrm>
          <a:prstGeom prst="rect">
            <a:avLst/>
          </a:prstGeom>
        </p:spPr>
      </p:pic>
      <p:pic>
        <p:nvPicPr>
          <p:cNvPr id="9" name="รูปภาพ 4" descr="DSC02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32" y="2929856"/>
            <a:ext cx="2195070" cy="1646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219667"/>
            <a:ext cx="2889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cs typeface="+mj-cs"/>
              </a:rPr>
              <a:t>ขนาด  </a:t>
            </a:r>
            <a:r>
              <a:rPr lang="th-TH" sz="4400" b="1" dirty="0" smtClean="0">
                <a:cs typeface="+mj-cs"/>
              </a:rPr>
              <a:t>1 </a:t>
            </a:r>
            <a:r>
              <a:rPr lang="en-US" sz="3200" b="1" dirty="0" smtClean="0">
                <a:cs typeface="+mj-cs"/>
              </a:rPr>
              <a:t>x 1.6 </a:t>
            </a:r>
            <a:r>
              <a:rPr lang="th-TH" sz="3200" b="1" dirty="0" smtClean="0">
                <a:cs typeface="+mj-cs"/>
              </a:rPr>
              <a:t>เมตร</a:t>
            </a:r>
            <a:endParaRPr lang="th-TH" sz="32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6145" y="5399130"/>
            <a:ext cx="390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cs typeface="+mj-cs"/>
              </a:rPr>
              <a:t>ขนาด  </a:t>
            </a:r>
            <a:r>
              <a:rPr lang="th-TH" sz="4000" b="1" dirty="0" smtClean="0">
                <a:solidFill>
                  <a:srgbClr val="FF0000"/>
                </a:solidFill>
                <a:cs typeface="+mj-cs"/>
              </a:rPr>
              <a:t>0.5</a:t>
            </a:r>
            <a:r>
              <a:rPr lang="th-TH" sz="54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3200" b="1" dirty="0" smtClean="0">
                <a:cs typeface="+mj-cs"/>
              </a:rPr>
              <a:t>x 1.6 </a:t>
            </a:r>
            <a:r>
              <a:rPr lang="th-TH" sz="3200" b="1" dirty="0" smtClean="0">
                <a:cs typeface="+mj-cs"/>
              </a:rPr>
              <a:t>เมตร</a:t>
            </a:r>
            <a:endParaRPr lang="th-TH" sz="3200" b="1" dirty="0">
              <a:cs typeface="+mj-cs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465866" y="4679930"/>
            <a:ext cx="576064" cy="583286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Up Arrow 9"/>
          <p:cNvSpPr/>
          <p:nvPr/>
        </p:nvSpPr>
        <p:spPr>
          <a:xfrm>
            <a:off x="5652120" y="4913462"/>
            <a:ext cx="576064" cy="583286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918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000" b="1" dirty="0" smtClean="0"/>
              <a:t>บทเรียนที่ได้รับ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204" y="2420888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400" b="1" dirty="0"/>
              <a:t>การสังเกตสิ่งเล็กๆน้อยๆ ในการทำงาน </a:t>
            </a:r>
            <a:endParaRPr lang="th-TH" sz="4400" b="1" dirty="0" smtClean="0"/>
          </a:p>
          <a:p>
            <a:pPr lvl="0" algn="ctr"/>
            <a:r>
              <a:rPr lang="th-TH" sz="4400" b="1" dirty="0" smtClean="0"/>
              <a:t>ถึงแม้</a:t>
            </a:r>
            <a:r>
              <a:rPr lang="th-TH" sz="4400" b="1" dirty="0"/>
              <a:t>จะดูว่าไม่ใช่ปัญหาใหญ่ </a:t>
            </a:r>
            <a:r>
              <a:rPr lang="th-TH" sz="4400" b="1" dirty="0" smtClean="0"/>
              <a:t>แต่</a:t>
            </a:r>
            <a:r>
              <a:rPr lang="th-TH" sz="4400" b="1" dirty="0"/>
              <a:t>ใส่ใจในการ</a:t>
            </a:r>
            <a:r>
              <a:rPr lang="th-TH" sz="4400" b="1" dirty="0" smtClean="0"/>
              <a:t>พัฒนา</a:t>
            </a:r>
          </a:p>
          <a:p>
            <a:pPr lvl="0" algn="ctr"/>
            <a:r>
              <a:rPr lang="th-TH" sz="4400" b="1" dirty="0" smtClean="0"/>
              <a:t>ก็</a:t>
            </a:r>
            <a:r>
              <a:rPr lang="th-TH" sz="4400" b="1" dirty="0"/>
              <a:t>สามารถสร้าง</a:t>
            </a:r>
            <a:r>
              <a:rPr lang="th-TH" sz="4400" b="1" dirty="0" smtClean="0"/>
              <a:t>นวัตกรรม</a:t>
            </a:r>
          </a:p>
          <a:p>
            <a:pPr lvl="0" algn="ctr"/>
            <a:r>
              <a:rPr lang="th-TH" sz="4400" b="1" dirty="0" smtClean="0"/>
              <a:t>มา</a:t>
            </a:r>
            <a:r>
              <a:rPr lang="th-TH" sz="4400" b="1" dirty="0"/>
              <a:t>สนับสนุนการทำงานให้มี</a:t>
            </a:r>
            <a:r>
              <a:rPr lang="th-TH" sz="4400" b="1" dirty="0" smtClean="0"/>
              <a:t>ประสิทธิภาพ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1652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0" descr="DSC02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553376" cy="3415032"/>
          </a:xfrm>
          <a:prstGeom prst="rect">
            <a:avLst/>
          </a:prstGeom>
        </p:spPr>
      </p:pic>
      <p:pic>
        <p:nvPicPr>
          <p:cNvPr id="13" name="รูปภาพ 7" descr="DSC02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73016"/>
            <a:ext cx="4032447" cy="3024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1487251"/>
            <a:ext cx="3161012" cy="1143000"/>
          </a:xfrm>
          <a:solidFill>
            <a:srgbClr val="00B0F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th-TH" sz="7200" b="1" dirty="0" smtClean="0">
                <a:solidFill>
                  <a:schemeClr val="bg1"/>
                </a:solidFill>
              </a:rPr>
              <a:t>แนวคิด</a:t>
            </a:r>
            <a:endParaRPr lang="th-TH" sz="7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7" r="3271" b="14018"/>
          <a:stretch/>
        </p:blipFill>
        <p:spPr>
          <a:xfrm>
            <a:off x="395536" y="3392431"/>
            <a:ext cx="3888431" cy="2448272"/>
          </a:xfrm>
          <a:prstGeom prst="rect">
            <a:avLst/>
          </a:prstGeom>
        </p:spPr>
      </p:pic>
      <p:pic>
        <p:nvPicPr>
          <p:cNvPr id="7" name="ตัวยึดเนื้อหา 3" descr="DSC00768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993" t="21716" r="1961" b="19179"/>
          <a:stretch/>
        </p:blipFill>
        <p:spPr>
          <a:xfrm>
            <a:off x="395536" y="953424"/>
            <a:ext cx="46805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6" descr="DSC007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7579" y="3392431"/>
            <a:ext cx="3973545" cy="24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9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84" y="799891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7200" b="1" dirty="0" smtClean="0"/>
              <a:t>เป้าหมาย</a:t>
            </a:r>
            <a:endParaRPr lang="th-TH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204" y="263691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0" indent="-360363" defTabSz="1250950">
              <a:buAutoNum type="arabicPeriod"/>
            </a:pPr>
            <a:r>
              <a:rPr lang="th-TH" sz="3600" b="1" dirty="0" smtClean="0"/>
              <a:t>เพิ่ม</a:t>
            </a:r>
            <a:r>
              <a:rPr lang="th-TH" sz="3600" b="1" dirty="0"/>
              <a:t>ความสะดวกในการจัดท่าผู้ป่วยด้วยความปลอดภัย </a:t>
            </a:r>
          </a:p>
          <a:p>
            <a:pPr marL="360363" lvl="0" indent="-360363" defTabSz="1250950">
              <a:buAutoNum type="arabicPeriod"/>
            </a:pPr>
            <a:r>
              <a:rPr lang="th-TH" sz="3600" b="1" dirty="0" smtClean="0"/>
              <a:t>ความ</a:t>
            </a:r>
            <a:r>
              <a:rPr lang="th-TH" sz="3600" b="1" dirty="0"/>
              <a:t>ปลอดภัยในการเคลื่อนย้าย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46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84" y="908720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7200" b="1" dirty="0" smtClean="0"/>
              <a:t>ปัญหาและสาเหตุโดยย่อ</a:t>
            </a:r>
            <a:endParaRPr lang="th-TH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7" name="รูปภาพ 3" descr="DSC00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231649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4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47639"/>
            <a:ext cx="6617396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/>
              <a:t>กิจกรรมการพัฒนา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8" name="รูปภาพ 3" descr="DSC00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6365" y="4083443"/>
            <a:ext cx="2633004" cy="1974753"/>
          </a:xfrm>
          <a:prstGeom prst="rect">
            <a:avLst/>
          </a:prstGeom>
        </p:spPr>
      </p:pic>
      <p:pic>
        <p:nvPicPr>
          <p:cNvPr id="9" name="รูปภาพ 4" descr="DSC007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937808"/>
            <a:ext cx="2625201" cy="1968901"/>
          </a:xfrm>
          <a:prstGeom prst="rect">
            <a:avLst/>
          </a:prstGeom>
        </p:spPr>
      </p:pic>
      <p:pic>
        <p:nvPicPr>
          <p:cNvPr id="10" name="รูปภาพ 6" descr="DSC007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85178" y="1895154"/>
            <a:ext cx="2646544" cy="1984909"/>
          </a:xfrm>
          <a:prstGeom prst="rect">
            <a:avLst/>
          </a:prstGeom>
        </p:spPr>
      </p:pic>
      <p:pic>
        <p:nvPicPr>
          <p:cNvPr id="11" name="รูปภาพ 7" descr="DSC007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1" y="4083127"/>
            <a:ext cx="2547962" cy="1910971"/>
          </a:xfrm>
          <a:prstGeom prst="rect">
            <a:avLst/>
          </a:prstGeom>
        </p:spPr>
      </p:pic>
      <p:pic>
        <p:nvPicPr>
          <p:cNvPr id="12" name="รูปภาพ 8" descr="DSC007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1" y="1968614"/>
            <a:ext cx="2547962" cy="1910972"/>
          </a:xfrm>
          <a:prstGeom prst="rect">
            <a:avLst/>
          </a:prstGeom>
        </p:spPr>
      </p:pic>
      <p:pic>
        <p:nvPicPr>
          <p:cNvPr id="13" name="รูปภาพ 5" descr="DSC007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4857" y="4083127"/>
            <a:ext cx="2633424" cy="197506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259632" y="3717032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4199353" y="3755531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Down Arrow 14"/>
          <p:cNvSpPr/>
          <p:nvPr/>
        </p:nvSpPr>
        <p:spPr>
          <a:xfrm>
            <a:off x="7348171" y="3842377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19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47639"/>
            <a:ext cx="6617396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/>
              <a:t>กิจกรรมการพัฒนา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17" name="รูปภาพ 6" descr="DSC02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5002" y="1953765"/>
            <a:ext cx="2694344" cy="2020758"/>
          </a:xfrm>
          <a:prstGeom prst="rect">
            <a:avLst/>
          </a:prstGeom>
        </p:spPr>
      </p:pic>
      <p:pic>
        <p:nvPicPr>
          <p:cNvPr id="18" name="รูปภาพ 7" descr="DSC02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5002" y="4153688"/>
            <a:ext cx="2732675" cy="2049506"/>
          </a:xfrm>
          <a:prstGeom prst="rect">
            <a:avLst/>
          </a:prstGeom>
        </p:spPr>
      </p:pic>
      <p:pic>
        <p:nvPicPr>
          <p:cNvPr id="19" name="รูปภาพ 8" descr="DSC024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479" y="3943022"/>
            <a:ext cx="2818292" cy="2113719"/>
          </a:xfrm>
          <a:prstGeom prst="rect">
            <a:avLst/>
          </a:prstGeom>
        </p:spPr>
      </p:pic>
      <p:pic>
        <p:nvPicPr>
          <p:cNvPr id="20" name="รูปภาพ 9" descr="DSC024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2693641" y="2695142"/>
            <a:ext cx="3599955" cy="2699965"/>
          </a:xfrm>
          <a:prstGeom prst="rect">
            <a:avLst/>
          </a:prstGeom>
        </p:spPr>
      </p:pic>
      <p:pic>
        <p:nvPicPr>
          <p:cNvPr id="22" name="รูปภาพ 5" descr="DSC024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1586" y="1884389"/>
            <a:ext cx="2610649" cy="19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6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47639"/>
            <a:ext cx="6617396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/>
              <a:t>กิจกรรมการพัฒนา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9" name="รูปภาพ 4" descr="DSC02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630496"/>
            <a:ext cx="2858382" cy="2143787"/>
          </a:xfrm>
          <a:prstGeom prst="rect">
            <a:avLst/>
          </a:prstGeom>
        </p:spPr>
      </p:pic>
      <p:pic>
        <p:nvPicPr>
          <p:cNvPr id="10" name="รูปภาพ 5" descr="DSC024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971" y="1977308"/>
            <a:ext cx="2577353" cy="1933015"/>
          </a:xfrm>
          <a:prstGeom prst="rect">
            <a:avLst/>
          </a:prstGeom>
        </p:spPr>
      </p:pic>
      <p:pic>
        <p:nvPicPr>
          <p:cNvPr id="11" name="รูปภาพ 6" descr="DSC024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7690" y="3789040"/>
            <a:ext cx="2858382" cy="2143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342" y="5146265"/>
            <a:ext cx="488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วางแผนการทำงานกับผู้เกี่ยวข้อง</a:t>
            </a:r>
            <a:endParaRPr lang="th-TH" sz="3600" b="1" dirty="0"/>
          </a:p>
        </p:txBody>
      </p:sp>
      <p:sp>
        <p:nvSpPr>
          <p:cNvPr id="12" name="Cloud 11"/>
          <p:cNvSpPr/>
          <p:nvPr/>
        </p:nvSpPr>
        <p:spPr>
          <a:xfrm>
            <a:off x="6156176" y="2016220"/>
            <a:ext cx="2246718" cy="153555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156176" y="235187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/>
              <a:t>เวรเปล</a:t>
            </a:r>
            <a:endParaRPr lang="th-TH" sz="5400" b="1" dirty="0"/>
          </a:p>
        </p:txBody>
      </p:sp>
    </p:spTree>
    <p:extLst>
      <p:ext uri="{BB962C8B-B14F-4D97-AF65-F5344CB8AC3E}">
        <p14:creationId xmlns:p14="http://schemas.microsoft.com/office/powerpoint/2010/main" xmlns="" val="40975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47639"/>
            <a:ext cx="6617396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/>
              <a:t>กิจกรรมการพัฒนา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8" name="รูปภาพ 4" descr="DSC02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2437" y="2446654"/>
            <a:ext cx="3139818" cy="2354864"/>
          </a:xfrm>
          <a:prstGeom prst="rect">
            <a:avLst/>
          </a:prstGeom>
        </p:spPr>
      </p:pic>
      <p:pic>
        <p:nvPicPr>
          <p:cNvPr id="9" name="รูปภาพ 5" descr="DSC024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9169" y="4437112"/>
            <a:ext cx="2877924" cy="2158443"/>
          </a:xfrm>
          <a:prstGeom prst="rect">
            <a:avLst/>
          </a:prstGeom>
        </p:spPr>
      </p:pic>
      <p:pic>
        <p:nvPicPr>
          <p:cNvPr id="10" name="รูปภาพ 6" descr="DSC024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998" y="1888713"/>
            <a:ext cx="2506705" cy="18800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5222" y="5540877"/>
            <a:ext cx="488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วางแผนการทำงานกับผู้เกี่ยวข้อง</a:t>
            </a:r>
            <a:endParaRPr lang="th-TH" sz="3600" b="1" dirty="0"/>
          </a:p>
        </p:txBody>
      </p:sp>
      <p:sp>
        <p:nvSpPr>
          <p:cNvPr id="13" name="Cloud 12"/>
          <p:cNvSpPr/>
          <p:nvPr/>
        </p:nvSpPr>
        <p:spPr>
          <a:xfrm>
            <a:off x="6478880" y="1947433"/>
            <a:ext cx="2246718" cy="153555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6803279" y="2361265"/>
            <a:ext cx="159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/>
              <a:t>วิสัญญี</a:t>
            </a:r>
            <a:endParaRPr lang="th-TH" sz="4400" b="1" dirty="0"/>
          </a:p>
        </p:txBody>
      </p:sp>
      <p:pic>
        <p:nvPicPr>
          <p:cNvPr id="16" name="ตัวยึดเนื้อหา 3" descr="DSC024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998" y="3823902"/>
            <a:ext cx="2606532" cy="171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8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47639"/>
            <a:ext cx="6617396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/>
              <a:t>กิจกรรมการพัฒนา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3167529" y="1936046"/>
            <a:ext cx="2246718" cy="153555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353046" y="232266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พยาบาล </a:t>
            </a:r>
            <a:r>
              <a:rPr lang="en-US" sz="3200" b="1" dirty="0" smtClean="0"/>
              <a:t>OR</a:t>
            </a:r>
            <a:endParaRPr lang="th-TH" sz="3200" b="1" dirty="0"/>
          </a:p>
        </p:txBody>
      </p:sp>
      <p:pic>
        <p:nvPicPr>
          <p:cNvPr id="8" name="รูปภาพ 4" descr="DSC00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656" y="1896966"/>
            <a:ext cx="2661152" cy="1995864"/>
          </a:xfrm>
          <a:prstGeom prst="rect">
            <a:avLst/>
          </a:prstGeom>
        </p:spPr>
      </p:pic>
      <p:pic>
        <p:nvPicPr>
          <p:cNvPr id="9" name="รูปภาพ 5" descr="DSC00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2220" y="4159517"/>
            <a:ext cx="2565137" cy="1923853"/>
          </a:xfrm>
          <a:prstGeom prst="rect">
            <a:avLst/>
          </a:prstGeom>
        </p:spPr>
      </p:pic>
      <p:pic>
        <p:nvPicPr>
          <p:cNvPr id="10" name="รูปภาพ 6" descr="DSC007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656" y="4136411"/>
            <a:ext cx="2692942" cy="2019707"/>
          </a:xfrm>
          <a:prstGeom prst="rect">
            <a:avLst/>
          </a:prstGeom>
        </p:spPr>
      </p:pic>
      <p:pic>
        <p:nvPicPr>
          <p:cNvPr id="11" name="รูปภาพ 7" descr="DSC007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159517"/>
            <a:ext cx="2503205" cy="1877404"/>
          </a:xfrm>
          <a:prstGeom prst="rect">
            <a:avLst/>
          </a:prstGeom>
        </p:spPr>
      </p:pic>
      <p:pic>
        <p:nvPicPr>
          <p:cNvPr id="12" name="รูปภาพ 8" descr="DSC007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1968736"/>
            <a:ext cx="2503205" cy="1877404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1259632" y="3717032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 rot="16200000">
            <a:off x="2893984" y="4869415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Down Arrow 14"/>
          <p:cNvSpPr/>
          <p:nvPr/>
        </p:nvSpPr>
        <p:spPr>
          <a:xfrm rot="16200000">
            <a:off x="5705742" y="4753694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Down Arrow 15"/>
          <p:cNvSpPr/>
          <p:nvPr/>
        </p:nvSpPr>
        <p:spPr>
          <a:xfrm rot="10800000">
            <a:off x="7155750" y="3759423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11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143</Words>
  <Application>Microsoft Office PowerPoint</Application>
  <PresentationFormat>นำเสนอทางหน้าจอ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ชุดรูปแบบของ Office</vt:lpstr>
      <vt:lpstr>อุปกรณ์เคลื่อนย้าย TWO IN ONE</vt:lpstr>
      <vt:lpstr>แนวคิด</vt:lpstr>
      <vt:lpstr>เป้าหมาย</vt:lpstr>
      <vt:lpstr>ปัญหาและสาเหตุโดยย่อ</vt:lpstr>
      <vt:lpstr>กิจกรรมการพัฒนา</vt:lpstr>
      <vt:lpstr>กิจกรรมการพัฒนา</vt:lpstr>
      <vt:lpstr>กิจกรรมการพัฒนา</vt:lpstr>
      <vt:lpstr>กิจกรรมการพัฒนา</vt:lpstr>
      <vt:lpstr>กิจกรรมการพัฒนา</vt:lpstr>
      <vt:lpstr>ภาพนิ่ง 10</vt:lpstr>
      <vt:lpstr>กิจกรรมการพัฒนา</vt:lpstr>
      <vt:lpstr>กิจกรรมการพัฒนา</vt:lpstr>
      <vt:lpstr>กิจกรรมการพัฒนา</vt:lpstr>
      <vt:lpstr>กิจกรรมการพัฒนา</vt:lpstr>
      <vt:lpstr>การวัดผลการเปลี่ยนแปลง</vt:lpstr>
      <vt:lpstr>บทเรียนที่ได้รับ</vt:lpstr>
      <vt:lpstr>ภาพนิ่ง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OR</dc:creator>
  <cp:lastModifiedBy>beety49</cp:lastModifiedBy>
  <cp:revision>15</cp:revision>
  <dcterms:created xsi:type="dcterms:W3CDTF">2018-02-03T04:10:49Z</dcterms:created>
  <dcterms:modified xsi:type="dcterms:W3CDTF">2018-02-05T04:28:38Z</dcterms:modified>
</cp:coreProperties>
</file>