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8" r:id="rId5"/>
    <p:sldId id="269" r:id="rId6"/>
    <p:sldId id="270" r:id="rId7"/>
    <p:sldId id="288" r:id="rId8"/>
    <p:sldId id="289" r:id="rId9"/>
    <p:sldId id="294" r:id="rId10"/>
    <p:sldId id="291" r:id="rId11"/>
    <p:sldId id="290" r:id="rId12"/>
    <p:sldId id="260" r:id="rId13"/>
    <p:sldId id="275" r:id="rId14"/>
    <p:sldId id="287" r:id="rId15"/>
    <p:sldId id="293" r:id="rId16"/>
    <p:sldId id="284" r:id="rId17"/>
    <p:sldId id="285" r:id="rId18"/>
    <p:sldId id="262" r:id="rId19"/>
    <p:sldId id="274" r:id="rId20"/>
    <p:sldId id="279" r:id="rId21"/>
    <p:sldId id="263" r:id="rId22"/>
    <p:sldId id="264" r:id="rId23"/>
    <p:sldId id="265" r:id="rId24"/>
    <p:sldId id="280" r:id="rId25"/>
    <p:sldId id="281" r:id="rId26"/>
  </p:sldIdLst>
  <p:sldSz cx="12192000" cy="6858000"/>
  <p:notesSz cx="6858000" cy="9144000"/>
  <p:defaultTextStyle>
    <a:defPPr>
      <a:defRPr lang="th-TH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alibri" pitchFamily="34" charset="0"/>
        <a:ea typeface="+mn-ea"/>
        <a:cs typeface="Cordia New" pitchFamily="34" charset="-34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alibri" pitchFamily="34" charset="0"/>
        <a:ea typeface="+mn-ea"/>
        <a:cs typeface="Cordia New" pitchFamily="34" charset="-34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alibri" pitchFamily="34" charset="0"/>
        <a:ea typeface="+mn-ea"/>
        <a:cs typeface="Cordia New" pitchFamily="34" charset="-34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alibri" pitchFamily="34" charset="0"/>
        <a:ea typeface="+mn-ea"/>
        <a:cs typeface="Cordia New" pitchFamily="34" charset="-34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alibri" pitchFamily="34" charset="0"/>
        <a:ea typeface="+mn-ea"/>
        <a:cs typeface="Cordia New" pitchFamily="34" charset="-34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Calibri" pitchFamily="34" charset="0"/>
        <a:ea typeface="+mn-ea"/>
        <a:cs typeface="Cordia New" pitchFamily="34" charset="-34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Calibri" pitchFamily="34" charset="0"/>
        <a:ea typeface="+mn-ea"/>
        <a:cs typeface="Cordia New" pitchFamily="34" charset="-34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Calibri" pitchFamily="34" charset="0"/>
        <a:ea typeface="+mn-ea"/>
        <a:cs typeface="Cordia New" pitchFamily="34" charset="-34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Calibri" pitchFamily="34" charset="0"/>
        <a:ea typeface="+mn-ea"/>
        <a:cs typeface="Cordia New" pitchFamily="34" charset="-3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FFFF"/>
    <a:srgbClr val="C868AF"/>
    <a:srgbClr val="0066FF"/>
    <a:srgbClr val="F8F8F8"/>
    <a:srgbClr val="000000"/>
    <a:srgbClr val="CC0000"/>
    <a:srgbClr val="CCFFFF"/>
    <a:srgbClr val="FFFFFF"/>
  </p:clrMru>
</p:presentationPr>
</file>

<file path=ppt/tableStyles.xml><?xml version="1.0" encoding="utf-8"?>
<a:tblStyleLst xmlns:a="http://schemas.openxmlformats.org/drawingml/2006/main" def="{5C22544A-7EE6-4342-B048-85BDC9FD1C3A}">
  <a:tblStyle styleId="{C4B1156A-380E-4F78-BDF5-A606A8083BF9}" styleName="ลักษณะสีปานกลาง 4 - เน้น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ลักษณะสีปานกลาง 4 - เน้น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B301B821-A1FF-4177-AEE7-76D212191A09}" styleName="ลักษณะสีปานกลาง 1 - เน้น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2838BEF-8BB2-4498-84A7-C5851F593DF1}" styleName="ลักษณะสีปานกลาง 4 - เน้น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ลักษณะสีปานกลาง 4 - เน้น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505E3EF-67EA-436B-97B2-0124C06EBD24}" styleName="ลักษณะสีปานกลาง 4 - เน้น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16DA210-FB5B-4158-B5E0-FEB733F419BA}" styleName="ลักษณะสีอ่อน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ไม่มีลักษณะ, 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0016" autoAdjust="0"/>
    <p:restoredTop sz="94660"/>
  </p:normalViewPr>
  <p:slideViewPr>
    <p:cSldViewPr snapToGrid="0">
      <p:cViewPr varScale="1">
        <p:scale>
          <a:sx n="86" d="100"/>
          <a:sy n="86" d="100"/>
        </p:scale>
        <p:origin x="-372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38D4B7-CD5C-4830-AFCD-1F1497C32EE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th-TH"/>
        </a:p>
      </dgm:t>
    </dgm:pt>
    <dgm:pt modelId="{401C43A4-11AF-4B0C-B835-21A101E050D6}">
      <dgm:prSet phldrT="[ข้อความ]" custT="1"/>
      <dgm:spPr/>
      <dgm:t>
        <a:bodyPr/>
        <a:lstStyle/>
        <a:p>
          <a:r>
            <a:rPr lang="th-TH" sz="4000" b="1" dirty="0" smtClean="0">
              <a:latin typeface="TH SarabunPSK" panose="020B0500040200020003" pitchFamily="34" charset="-34"/>
              <a:cs typeface="TH SarabunPSK" panose="020B0500040200020003" pitchFamily="34" charset="-34"/>
            </a:rPr>
            <a:t>กิจกรรมการพัฒนา</a:t>
          </a:r>
          <a:endParaRPr lang="th-TH" sz="4000" b="1" dirty="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0FD1EEF1-179D-4DC6-A147-3A2D98106F7F}" type="parTrans" cxnId="{D2999214-1BCA-4ECE-B5FE-5E6218AC5466}">
      <dgm:prSet/>
      <dgm:spPr/>
      <dgm:t>
        <a:bodyPr/>
        <a:lstStyle/>
        <a:p>
          <a:endParaRPr lang="th-TH"/>
        </a:p>
      </dgm:t>
    </dgm:pt>
    <dgm:pt modelId="{E1F63F8D-FDE4-48B7-83C7-7EDA0583B954}" type="sibTrans" cxnId="{D2999214-1BCA-4ECE-B5FE-5E6218AC5466}">
      <dgm:prSet/>
      <dgm:spPr/>
      <dgm:t>
        <a:bodyPr/>
        <a:lstStyle/>
        <a:p>
          <a:endParaRPr lang="th-TH"/>
        </a:p>
      </dgm:t>
    </dgm:pt>
    <dgm:pt modelId="{19327C78-F216-46F5-BCDB-06C38BB66CD3}">
      <dgm:prSet phldrT="[ข้อความ]" custT="1"/>
      <dgm:spPr/>
      <dgm:t>
        <a:bodyPr/>
        <a:lstStyle/>
        <a:p>
          <a:r>
            <a:rPr lang="th-TH" sz="2800" b="1" dirty="0" smtClean="0">
              <a:latin typeface="TH SarabunPSK" panose="020B0500040200020003" pitchFamily="34" charset="-34"/>
              <a:cs typeface="TH SarabunPSK" panose="020B0500040200020003" pitchFamily="34" charset="-34"/>
            </a:rPr>
            <a:t>1.สำรวจสถิติและวิเคราะห์การเกิด </a:t>
          </a:r>
          <a:r>
            <a:rPr lang="en-US" sz="2800" b="1" dirty="0" smtClean="0">
              <a:latin typeface="TH SarabunPSK" panose="020B0500040200020003" pitchFamily="34" charset="-34"/>
              <a:cs typeface="TH SarabunPSK" panose="020B0500040200020003" pitchFamily="34" charset="-34"/>
            </a:rPr>
            <a:t>Infusion reaction</a:t>
          </a:r>
          <a:endParaRPr lang="th-TH" sz="2800" b="1" dirty="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5EFBE12-54E7-4389-9DE7-0A718C55C3A4}" type="parTrans" cxnId="{7ACD3469-23D4-4E56-B751-69FB633C73EA}">
      <dgm:prSet/>
      <dgm:spPr/>
      <dgm:t>
        <a:bodyPr/>
        <a:lstStyle/>
        <a:p>
          <a:endParaRPr lang="th-TH"/>
        </a:p>
      </dgm:t>
    </dgm:pt>
    <dgm:pt modelId="{538FEE6D-1792-4F88-8735-DA49008CD13A}" type="sibTrans" cxnId="{7ACD3469-23D4-4E56-B751-69FB633C73EA}">
      <dgm:prSet/>
      <dgm:spPr/>
      <dgm:t>
        <a:bodyPr/>
        <a:lstStyle/>
        <a:p>
          <a:endParaRPr lang="th-TH"/>
        </a:p>
      </dgm:t>
    </dgm:pt>
    <dgm:pt modelId="{0EA11A77-F68B-4C21-9051-C4D9FE28965A}">
      <dgm:prSet phldrT="[ข้อความ]" custT="1"/>
      <dgm:spPr/>
      <dgm:t>
        <a:bodyPr/>
        <a:lstStyle/>
        <a:p>
          <a:r>
            <a:rPr lang="th-TH" sz="2800" b="1" dirty="0" smtClean="0">
              <a:latin typeface="TH SarabunPSK" panose="020B0500040200020003" pitchFamily="34" charset="-34"/>
              <a:cs typeface="TH SarabunPSK" panose="020B0500040200020003" pitchFamily="34" charset="-34"/>
            </a:rPr>
            <a:t>2.ทบทวนการบริหารยาผู้ป่วยที่ให้ยากลุ่ม</a:t>
          </a:r>
          <a:r>
            <a:rPr lang="en-US" sz="2800" b="1" dirty="0" smtClean="0">
              <a:latin typeface="TH SarabunPSK" panose="020B0500040200020003" pitchFamily="34" charset="-34"/>
              <a:cs typeface="TH SarabunPSK" panose="020B0500040200020003" pitchFamily="34" charset="-34"/>
            </a:rPr>
            <a:t> </a:t>
          </a:r>
          <a:r>
            <a:rPr lang="en-US" sz="2800" b="1" dirty="0" err="1" smtClean="0">
              <a:latin typeface="TH SarabunPSK" panose="020B0500040200020003" pitchFamily="34" charset="-34"/>
              <a:cs typeface="TH SarabunPSK" panose="020B0500040200020003" pitchFamily="34" charset="-34"/>
            </a:rPr>
            <a:t>Folfox</a:t>
          </a:r>
          <a:r>
            <a:rPr lang="en-US" sz="2800" b="1" dirty="0" smtClean="0">
              <a:latin typeface="TH SarabunPSK" panose="020B0500040200020003" pitchFamily="34" charset="-34"/>
              <a:cs typeface="TH SarabunPSK" panose="020B0500040200020003" pitchFamily="34" charset="-34"/>
            </a:rPr>
            <a:t> -4</a:t>
          </a:r>
          <a:r>
            <a:rPr lang="th-TH" sz="2800" b="1" dirty="0" smtClean="0">
              <a:latin typeface="TH SarabunPSK" panose="020B0500040200020003" pitchFamily="34" charset="-34"/>
              <a:cs typeface="TH SarabunPSK" panose="020B0500040200020003" pitchFamily="34" charset="-34"/>
            </a:rPr>
            <a:t> เกิดภาวะ </a:t>
          </a:r>
          <a:r>
            <a:rPr lang="en-US" sz="2800" b="1" dirty="0" smtClean="0">
              <a:latin typeface="TH SarabunPSK" panose="020B0500040200020003" pitchFamily="34" charset="-34"/>
              <a:cs typeface="TH SarabunPSK" panose="020B0500040200020003" pitchFamily="34" charset="-34"/>
            </a:rPr>
            <a:t>Infusion reaction </a:t>
          </a:r>
          <a:r>
            <a:rPr lang="th-TH" sz="2800" b="1" dirty="0" smtClean="0">
              <a:latin typeface="TH SarabunPSK" panose="020B0500040200020003" pitchFamily="34" charset="-34"/>
              <a:cs typeface="TH SarabunPSK" panose="020B0500040200020003" pitchFamily="34" charset="-34"/>
            </a:rPr>
            <a:t>เดิม</a:t>
          </a:r>
          <a:endParaRPr lang="th-TH" sz="2800" b="1" dirty="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4F7485D4-7307-43EA-99A9-648454128FDA}" type="parTrans" cxnId="{D6F9805A-A6CA-481B-8108-A7C1AD53BE2B}">
      <dgm:prSet/>
      <dgm:spPr/>
      <dgm:t>
        <a:bodyPr/>
        <a:lstStyle/>
        <a:p>
          <a:endParaRPr lang="th-TH"/>
        </a:p>
      </dgm:t>
    </dgm:pt>
    <dgm:pt modelId="{84A5EB6D-6CED-42D0-B26F-AE0040834A70}" type="sibTrans" cxnId="{D6F9805A-A6CA-481B-8108-A7C1AD53BE2B}">
      <dgm:prSet/>
      <dgm:spPr/>
      <dgm:t>
        <a:bodyPr/>
        <a:lstStyle/>
        <a:p>
          <a:endParaRPr lang="th-TH"/>
        </a:p>
      </dgm:t>
    </dgm:pt>
    <dgm:pt modelId="{48347201-FB2E-44B3-BDF1-796DF3E9979F}">
      <dgm:prSet phldrT="[ข้อความ]" custT="1"/>
      <dgm:spPr/>
      <dgm:t>
        <a:bodyPr/>
        <a:lstStyle/>
        <a:p>
          <a:r>
            <a:rPr lang="th-TH" sz="2800" b="1" dirty="0" smtClean="0">
              <a:latin typeface="TH SarabunPSK" panose="020B0500040200020003" pitchFamily="34" charset="-34"/>
              <a:cs typeface="TH SarabunPSK" panose="020B0500040200020003" pitchFamily="34" charset="-34"/>
            </a:rPr>
            <a:t>3.วิเคราะห์ข้อมูลทั้งหมดหา </a:t>
          </a:r>
          <a:r>
            <a:rPr lang="en-US" sz="2800" b="1" dirty="0" smtClean="0">
              <a:latin typeface="TH SarabunPSK" panose="020B0500040200020003" pitchFamily="34" charset="-34"/>
              <a:cs typeface="TH SarabunPSK" panose="020B0500040200020003" pitchFamily="34" charset="-34"/>
            </a:rPr>
            <a:t>GAP </a:t>
          </a:r>
          <a:r>
            <a:rPr lang="th-TH" sz="2800" b="1" dirty="0" smtClean="0">
              <a:latin typeface="TH SarabunPSK" panose="020B0500040200020003" pitchFamily="34" charset="-34"/>
              <a:cs typeface="TH SarabunPSK" panose="020B0500040200020003" pitchFamily="34" charset="-34"/>
            </a:rPr>
            <a:t>พัฒนาแนวทางการบริหารยาผู้ป่วยที่ให้ยากลุ่ม</a:t>
          </a:r>
          <a:r>
            <a:rPr lang="en-US" sz="2800" b="1" dirty="0" smtClean="0">
              <a:latin typeface="TH SarabunPSK" panose="020B0500040200020003" pitchFamily="34" charset="-34"/>
              <a:cs typeface="TH SarabunPSK" panose="020B0500040200020003" pitchFamily="34" charset="-34"/>
            </a:rPr>
            <a:t> </a:t>
          </a:r>
          <a:r>
            <a:rPr lang="en-US" sz="2800" b="1" dirty="0" err="1" smtClean="0">
              <a:latin typeface="TH SarabunPSK" panose="020B0500040200020003" pitchFamily="34" charset="-34"/>
              <a:cs typeface="TH SarabunPSK" panose="020B0500040200020003" pitchFamily="34" charset="-34"/>
            </a:rPr>
            <a:t>Folfox</a:t>
          </a:r>
          <a:r>
            <a:rPr lang="en-US" sz="2800" b="1" dirty="0" smtClean="0">
              <a:latin typeface="TH SarabunPSK" panose="020B0500040200020003" pitchFamily="34" charset="-34"/>
              <a:cs typeface="TH SarabunPSK" panose="020B0500040200020003" pitchFamily="34" charset="-34"/>
            </a:rPr>
            <a:t> -4 </a:t>
          </a:r>
          <a:endParaRPr lang="th-TH" sz="2800" b="1" dirty="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BC29189-07BB-4C21-8391-2A23C2FEF9DA}" type="parTrans" cxnId="{1AFBE1C3-06AF-4467-B98D-D4A75F3EF0DD}">
      <dgm:prSet/>
      <dgm:spPr/>
      <dgm:t>
        <a:bodyPr/>
        <a:lstStyle/>
        <a:p>
          <a:endParaRPr lang="th-TH"/>
        </a:p>
      </dgm:t>
    </dgm:pt>
    <dgm:pt modelId="{07C8CC43-2F08-4E46-9C03-60074C67B0CF}" type="sibTrans" cxnId="{1AFBE1C3-06AF-4467-B98D-D4A75F3EF0DD}">
      <dgm:prSet/>
      <dgm:spPr/>
      <dgm:t>
        <a:bodyPr/>
        <a:lstStyle/>
        <a:p>
          <a:endParaRPr lang="th-TH"/>
        </a:p>
      </dgm:t>
    </dgm:pt>
    <dgm:pt modelId="{4A77A805-9960-4E50-B8CF-7207CA191ED3}">
      <dgm:prSet custT="1"/>
      <dgm:spPr/>
      <dgm:t>
        <a:bodyPr/>
        <a:lstStyle/>
        <a:p>
          <a:r>
            <a:rPr lang="th-TH" sz="2800" b="1" dirty="0" smtClean="0">
              <a:latin typeface="TH SarabunPSK" panose="020B0500040200020003" pitchFamily="34" charset="-34"/>
              <a:cs typeface="TH SarabunPSK" panose="020B0500040200020003" pitchFamily="34" charset="-34"/>
            </a:rPr>
            <a:t>4. ประชุมทีมและแจ้งบุคลากรรับทราบแนวทางปฏิบัติ</a:t>
          </a:r>
          <a:endParaRPr lang="th-TH" sz="2800" b="1" dirty="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6505311-C61F-49AC-86DF-798F2A97D3BD}" type="parTrans" cxnId="{277AD636-D836-4345-8127-BB5DABB87221}">
      <dgm:prSet/>
      <dgm:spPr/>
      <dgm:t>
        <a:bodyPr/>
        <a:lstStyle/>
        <a:p>
          <a:endParaRPr lang="th-TH"/>
        </a:p>
      </dgm:t>
    </dgm:pt>
    <dgm:pt modelId="{09DD397A-E2C9-4BFB-94BE-E6F7E770F82B}" type="sibTrans" cxnId="{277AD636-D836-4345-8127-BB5DABB87221}">
      <dgm:prSet/>
      <dgm:spPr/>
      <dgm:t>
        <a:bodyPr/>
        <a:lstStyle/>
        <a:p>
          <a:endParaRPr lang="th-TH"/>
        </a:p>
      </dgm:t>
    </dgm:pt>
    <dgm:pt modelId="{683B9CCB-AF3B-45D4-A4F4-F2FDAB8A6F70}">
      <dgm:prSet custT="1"/>
      <dgm:spPr/>
      <dgm:t>
        <a:bodyPr/>
        <a:lstStyle/>
        <a:p>
          <a:r>
            <a:rPr lang="th-TH" sz="2800" b="1" dirty="0" smtClean="0">
              <a:latin typeface="TH SarabunPSK" panose="020B0500040200020003" pitchFamily="34" charset="-34"/>
              <a:cs typeface="TH SarabunPSK" panose="020B0500040200020003" pitchFamily="34" charset="-34"/>
            </a:rPr>
            <a:t>5. ทดลองการปฏิบัติ</a:t>
          </a:r>
          <a:endParaRPr lang="th-TH" sz="2800" b="1" dirty="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B0E47042-4B2A-452B-A3C6-E4CCE6D4C758}" type="parTrans" cxnId="{B224457A-2274-42AA-A6B4-5CD4B3C52C1E}">
      <dgm:prSet/>
      <dgm:spPr/>
      <dgm:t>
        <a:bodyPr/>
        <a:lstStyle/>
        <a:p>
          <a:endParaRPr lang="th-TH"/>
        </a:p>
      </dgm:t>
    </dgm:pt>
    <dgm:pt modelId="{158F6CDB-DAC9-4B43-A898-61D20E3F3C57}" type="sibTrans" cxnId="{B224457A-2274-42AA-A6B4-5CD4B3C52C1E}">
      <dgm:prSet/>
      <dgm:spPr/>
      <dgm:t>
        <a:bodyPr/>
        <a:lstStyle/>
        <a:p>
          <a:endParaRPr lang="th-TH"/>
        </a:p>
      </dgm:t>
    </dgm:pt>
    <dgm:pt modelId="{5AAE0F42-C0AF-4849-9347-E25FD58D1103}">
      <dgm:prSet custT="1"/>
      <dgm:spPr/>
      <dgm:t>
        <a:bodyPr/>
        <a:lstStyle/>
        <a:p>
          <a:r>
            <a:rPr lang="th-TH" sz="2800" b="1" dirty="0" smtClean="0">
              <a:latin typeface="TH SarabunPSK" panose="020B0500040200020003" pitchFamily="34" charset="-34"/>
              <a:cs typeface="TH SarabunPSK" panose="020B0500040200020003" pitchFamily="34" charset="-34"/>
            </a:rPr>
            <a:t>6. ติดตามประเมินผลและปรับปรุง</a:t>
          </a:r>
          <a:endParaRPr lang="th-TH" sz="2800" b="1" dirty="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5B675BA-8AED-4AB2-A47B-088856C9DE1A}" type="parTrans" cxnId="{890C62B4-03A1-49FE-8AD8-BA3F890C2C81}">
      <dgm:prSet/>
      <dgm:spPr/>
      <dgm:t>
        <a:bodyPr/>
        <a:lstStyle/>
        <a:p>
          <a:endParaRPr lang="th-TH"/>
        </a:p>
      </dgm:t>
    </dgm:pt>
    <dgm:pt modelId="{C49CD656-473C-42BD-8818-2ED749E542DD}" type="sibTrans" cxnId="{890C62B4-03A1-49FE-8AD8-BA3F890C2C81}">
      <dgm:prSet/>
      <dgm:spPr/>
      <dgm:t>
        <a:bodyPr/>
        <a:lstStyle/>
        <a:p>
          <a:endParaRPr lang="th-TH"/>
        </a:p>
      </dgm:t>
    </dgm:pt>
    <dgm:pt modelId="{47B8C109-EC22-4411-9FA7-579754D14557}">
      <dgm:prSet custT="1"/>
      <dgm:spPr/>
      <dgm:t>
        <a:bodyPr/>
        <a:lstStyle/>
        <a:p>
          <a:r>
            <a:rPr lang="th-TH" sz="2800" b="1" dirty="0" smtClean="0">
              <a:latin typeface="TH SarabunPSK" panose="020B0500040200020003" pitchFamily="34" charset="-34"/>
              <a:cs typeface="TH SarabunPSK" panose="020B0500040200020003" pitchFamily="34" charset="-34"/>
            </a:rPr>
            <a:t>7. จัดทำเป็นมาตรฐานและประเมินผลเป็นระยะ</a:t>
          </a:r>
          <a:endParaRPr lang="th-TH" sz="2800" b="1" dirty="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88A8DC7E-CF5C-4EAF-BA9A-ADF5FD90D010}" type="parTrans" cxnId="{FBEEED10-82BC-40A9-90BB-78ED1C4F7524}">
      <dgm:prSet/>
      <dgm:spPr/>
      <dgm:t>
        <a:bodyPr/>
        <a:lstStyle/>
        <a:p>
          <a:endParaRPr lang="th-TH"/>
        </a:p>
      </dgm:t>
    </dgm:pt>
    <dgm:pt modelId="{DF506978-D54C-481C-9396-24351C3441CB}" type="sibTrans" cxnId="{FBEEED10-82BC-40A9-90BB-78ED1C4F7524}">
      <dgm:prSet/>
      <dgm:spPr/>
      <dgm:t>
        <a:bodyPr/>
        <a:lstStyle/>
        <a:p>
          <a:endParaRPr lang="th-TH"/>
        </a:p>
      </dgm:t>
    </dgm:pt>
    <dgm:pt modelId="{DBB32BB9-1D9A-4F3B-B440-7D56153CD580}" type="pres">
      <dgm:prSet presAssocID="{BC38D4B7-CD5C-4830-AFCD-1F1497C32EE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5596A382-5F21-4DF0-9B42-353F88F79D40}" type="pres">
      <dgm:prSet presAssocID="{401C43A4-11AF-4B0C-B835-21A101E050D6}" presName="root1" presStyleCnt="0"/>
      <dgm:spPr/>
    </dgm:pt>
    <dgm:pt modelId="{018FD2BA-9832-4A73-A10F-A3C123BAA3E5}" type="pres">
      <dgm:prSet presAssocID="{401C43A4-11AF-4B0C-B835-21A101E050D6}" presName="LevelOneTextNode" presStyleLbl="node0" presStyleIdx="0" presStyleCnt="1" custAng="5400000" custScaleY="29272" custLinFactX="-41552" custLinFactNeighborX="-100000" custLinFactNeighborY="-17359">
        <dgm:presLayoutVars>
          <dgm:chPref val="3"/>
        </dgm:presLayoutVars>
      </dgm:prSet>
      <dgm:spPr/>
      <dgm:t>
        <a:bodyPr/>
        <a:lstStyle/>
        <a:p>
          <a:endParaRPr lang="th-TH"/>
        </a:p>
      </dgm:t>
    </dgm:pt>
    <dgm:pt modelId="{40AA8659-3C0A-47E2-8D63-2963F402C5B3}" type="pres">
      <dgm:prSet presAssocID="{401C43A4-11AF-4B0C-B835-21A101E050D6}" presName="level2hierChild" presStyleCnt="0"/>
      <dgm:spPr/>
    </dgm:pt>
    <dgm:pt modelId="{1734C0DF-2C42-4C07-9731-075D4F8B541C}" type="pres">
      <dgm:prSet presAssocID="{A5EFBE12-54E7-4389-9DE7-0A718C55C3A4}" presName="conn2-1" presStyleLbl="parChTrans1D2" presStyleIdx="0" presStyleCnt="7"/>
      <dgm:spPr/>
      <dgm:t>
        <a:bodyPr/>
        <a:lstStyle/>
        <a:p>
          <a:endParaRPr lang="th-TH"/>
        </a:p>
      </dgm:t>
    </dgm:pt>
    <dgm:pt modelId="{0ADA72D6-A180-496B-95E2-1C154EA0A215}" type="pres">
      <dgm:prSet presAssocID="{A5EFBE12-54E7-4389-9DE7-0A718C55C3A4}" presName="connTx" presStyleLbl="parChTrans1D2" presStyleIdx="0" presStyleCnt="7"/>
      <dgm:spPr/>
      <dgm:t>
        <a:bodyPr/>
        <a:lstStyle/>
        <a:p>
          <a:endParaRPr lang="th-TH"/>
        </a:p>
      </dgm:t>
    </dgm:pt>
    <dgm:pt modelId="{D62B05CF-2C65-40CA-BA96-0C263A8B5C75}" type="pres">
      <dgm:prSet presAssocID="{19327C78-F216-46F5-BCDB-06C38BB66CD3}" presName="root2" presStyleCnt="0"/>
      <dgm:spPr/>
    </dgm:pt>
    <dgm:pt modelId="{9EA7286A-7005-4F2C-BC66-1BF938CACF9B}" type="pres">
      <dgm:prSet presAssocID="{19327C78-F216-46F5-BCDB-06C38BB66CD3}" presName="LevelTwoTextNode" presStyleLbl="node2" presStyleIdx="0" presStyleCnt="7" custScaleX="176278" custScaleY="51560" custLinFactNeighborX="1389" custLinFactNeighborY="97961">
        <dgm:presLayoutVars>
          <dgm:chPref val="3"/>
        </dgm:presLayoutVars>
      </dgm:prSet>
      <dgm:spPr/>
      <dgm:t>
        <a:bodyPr/>
        <a:lstStyle/>
        <a:p>
          <a:endParaRPr lang="th-TH"/>
        </a:p>
      </dgm:t>
    </dgm:pt>
    <dgm:pt modelId="{5871A434-E9F9-43F7-8542-3BEE7E2C3337}" type="pres">
      <dgm:prSet presAssocID="{19327C78-F216-46F5-BCDB-06C38BB66CD3}" presName="level3hierChild" presStyleCnt="0"/>
      <dgm:spPr/>
    </dgm:pt>
    <dgm:pt modelId="{322F6242-28C4-4FD1-BE56-03304803F2F1}" type="pres">
      <dgm:prSet presAssocID="{4F7485D4-7307-43EA-99A9-648454128FDA}" presName="conn2-1" presStyleLbl="parChTrans1D2" presStyleIdx="1" presStyleCnt="7"/>
      <dgm:spPr/>
      <dgm:t>
        <a:bodyPr/>
        <a:lstStyle/>
        <a:p>
          <a:endParaRPr lang="th-TH"/>
        </a:p>
      </dgm:t>
    </dgm:pt>
    <dgm:pt modelId="{DCC687E1-880F-4701-B981-2081DBA55774}" type="pres">
      <dgm:prSet presAssocID="{4F7485D4-7307-43EA-99A9-648454128FDA}" presName="connTx" presStyleLbl="parChTrans1D2" presStyleIdx="1" presStyleCnt="7"/>
      <dgm:spPr/>
      <dgm:t>
        <a:bodyPr/>
        <a:lstStyle/>
        <a:p>
          <a:endParaRPr lang="th-TH"/>
        </a:p>
      </dgm:t>
    </dgm:pt>
    <dgm:pt modelId="{C6F0C0EC-AE82-4458-8F7F-0CF6869F037F}" type="pres">
      <dgm:prSet presAssocID="{0EA11A77-F68B-4C21-9051-C4D9FE28965A}" presName="root2" presStyleCnt="0"/>
      <dgm:spPr/>
    </dgm:pt>
    <dgm:pt modelId="{2D5016A3-F6AA-43A1-851E-4CD876AC2752}" type="pres">
      <dgm:prSet presAssocID="{0EA11A77-F68B-4C21-9051-C4D9FE28965A}" presName="LevelTwoTextNode" presStyleLbl="node2" presStyleIdx="1" presStyleCnt="7" custScaleX="221473" custScaleY="50329" custLinFactNeighborX="2015" custLinFactNeighborY="84502">
        <dgm:presLayoutVars>
          <dgm:chPref val="3"/>
        </dgm:presLayoutVars>
      </dgm:prSet>
      <dgm:spPr/>
      <dgm:t>
        <a:bodyPr/>
        <a:lstStyle/>
        <a:p>
          <a:endParaRPr lang="th-TH"/>
        </a:p>
      </dgm:t>
    </dgm:pt>
    <dgm:pt modelId="{07A6C8F4-5904-487E-B141-88CE4BE19E92}" type="pres">
      <dgm:prSet presAssocID="{0EA11A77-F68B-4C21-9051-C4D9FE28965A}" presName="level3hierChild" presStyleCnt="0"/>
      <dgm:spPr/>
    </dgm:pt>
    <dgm:pt modelId="{F8E6341A-064C-43E0-A74A-3FCBAA06B8D5}" type="pres">
      <dgm:prSet presAssocID="{CBC29189-07BB-4C21-8391-2A23C2FEF9DA}" presName="conn2-1" presStyleLbl="parChTrans1D2" presStyleIdx="2" presStyleCnt="7"/>
      <dgm:spPr/>
      <dgm:t>
        <a:bodyPr/>
        <a:lstStyle/>
        <a:p>
          <a:endParaRPr lang="th-TH"/>
        </a:p>
      </dgm:t>
    </dgm:pt>
    <dgm:pt modelId="{180B84E0-58AA-4789-A7C8-126F7013BC9A}" type="pres">
      <dgm:prSet presAssocID="{CBC29189-07BB-4C21-8391-2A23C2FEF9DA}" presName="connTx" presStyleLbl="parChTrans1D2" presStyleIdx="2" presStyleCnt="7"/>
      <dgm:spPr/>
      <dgm:t>
        <a:bodyPr/>
        <a:lstStyle/>
        <a:p>
          <a:endParaRPr lang="th-TH"/>
        </a:p>
      </dgm:t>
    </dgm:pt>
    <dgm:pt modelId="{E1770B53-5137-45F0-8A26-F242A8B23BD8}" type="pres">
      <dgm:prSet presAssocID="{48347201-FB2E-44B3-BDF1-796DF3E9979F}" presName="root2" presStyleCnt="0"/>
      <dgm:spPr/>
    </dgm:pt>
    <dgm:pt modelId="{AFB6B9D5-1FC4-4EDD-981F-3AA36F966A60}" type="pres">
      <dgm:prSet presAssocID="{48347201-FB2E-44B3-BDF1-796DF3E9979F}" presName="LevelTwoTextNode" presStyleLbl="node2" presStyleIdx="2" presStyleCnt="7" custScaleX="223938" custScaleY="63547" custLinFactNeighborX="1519" custLinFactNeighborY="69070">
        <dgm:presLayoutVars>
          <dgm:chPref val="3"/>
        </dgm:presLayoutVars>
      </dgm:prSet>
      <dgm:spPr/>
      <dgm:t>
        <a:bodyPr/>
        <a:lstStyle/>
        <a:p>
          <a:endParaRPr lang="th-TH"/>
        </a:p>
      </dgm:t>
    </dgm:pt>
    <dgm:pt modelId="{DA1363EA-8481-4C34-BA4D-51A4FAC38C94}" type="pres">
      <dgm:prSet presAssocID="{48347201-FB2E-44B3-BDF1-796DF3E9979F}" presName="level3hierChild" presStyleCnt="0"/>
      <dgm:spPr/>
    </dgm:pt>
    <dgm:pt modelId="{AA7B1534-9975-4891-8B4B-FDE2F2ADFD6D}" type="pres">
      <dgm:prSet presAssocID="{E6505311-C61F-49AC-86DF-798F2A97D3BD}" presName="conn2-1" presStyleLbl="parChTrans1D2" presStyleIdx="3" presStyleCnt="7"/>
      <dgm:spPr/>
      <dgm:t>
        <a:bodyPr/>
        <a:lstStyle/>
        <a:p>
          <a:endParaRPr lang="th-TH"/>
        </a:p>
      </dgm:t>
    </dgm:pt>
    <dgm:pt modelId="{D35AFC75-85C1-420C-81D5-0D319BFADDA6}" type="pres">
      <dgm:prSet presAssocID="{E6505311-C61F-49AC-86DF-798F2A97D3BD}" presName="connTx" presStyleLbl="parChTrans1D2" presStyleIdx="3" presStyleCnt="7"/>
      <dgm:spPr/>
      <dgm:t>
        <a:bodyPr/>
        <a:lstStyle/>
        <a:p>
          <a:endParaRPr lang="th-TH"/>
        </a:p>
      </dgm:t>
    </dgm:pt>
    <dgm:pt modelId="{21BE06AB-07F7-497A-8E0F-381EF031E36A}" type="pres">
      <dgm:prSet presAssocID="{4A77A805-9960-4E50-B8CF-7207CA191ED3}" presName="root2" presStyleCnt="0"/>
      <dgm:spPr/>
    </dgm:pt>
    <dgm:pt modelId="{E6040BAA-865A-41CA-ACC7-0B00FA30EDBB}" type="pres">
      <dgm:prSet presAssocID="{4A77A805-9960-4E50-B8CF-7207CA191ED3}" presName="LevelTwoTextNode" presStyleLbl="node2" presStyleIdx="3" presStyleCnt="7" custScaleX="182870" custScaleY="61612" custLinFactNeighborX="1519" custLinFactNeighborY="49859">
        <dgm:presLayoutVars>
          <dgm:chPref val="3"/>
        </dgm:presLayoutVars>
      </dgm:prSet>
      <dgm:spPr/>
      <dgm:t>
        <a:bodyPr/>
        <a:lstStyle/>
        <a:p>
          <a:endParaRPr lang="th-TH"/>
        </a:p>
      </dgm:t>
    </dgm:pt>
    <dgm:pt modelId="{725D658B-0B1E-4835-8738-E5A7A4985027}" type="pres">
      <dgm:prSet presAssocID="{4A77A805-9960-4E50-B8CF-7207CA191ED3}" presName="level3hierChild" presStyleCnt="0"/>
      <dgm:spPr/>
    </dgm:pt>
    <dgm:pt modelId="{D89DB4F1-A86B-48D4-AB5D-24F3053ABEC2}" type="pres">
      <dgm:prSet presAssocID="{B0E47042-4B2A-452B-A3C6-E4CCE6D4C758}" presName="conn2-1" presStyleLbl="parChTrans1D2" presStyleIdx="4" presStyleCnt="7"/>
      <dgm:spPr/>
      <dgm:t>
        <a:bodyPr/>
        <a:lstStyle/>
        <a:p>
          <a:endParaRPr lang="th-TH"/>
        </a:p>
      </dgm:t>
    </dgm:pt>
    <dgm:pt modelId="{2F397EA0-B1C2-40D8-81AF-4BC6DE231960}" type="pres">
      <dgm:prSet presAssocID="{B0E47042-4B2A-452B-A3C6-E4CCE6D4C758}" presName="connTx" presStyleLbl="parChTrans1D2" presStyleIdx="4" presStyleCnt="7"/>
      <dgm:spPr/>
      <dgm:t>
        <a:bodyPr/>
        <a:lstStyle/>
        <a:p>
          <a:endParaRPr lang="th-TH"/>
        </a:p>
      </dgm:t>
    </dgm:pt>
    <dgm:pt modelId="{264E6809-FC39-4AED-AB7E-7A74F836B0ED}" type="pres">
      <dgm:prSet presAssocID="{683B9CCB-AF3B-45D4-A4F4-F2FDAB8A6F70}" presName="root2" presStyleCnt="0"/>
      <dgm:spPr/>
    </dgm:pt>
    <dgm:pt modelId="{31A06227-6FF4-4414-9049-3A7D2C9631E8}" type="pres">
      <dgm:prSet presAssocID="{683B9CCB-AF3B-45D4-A4F4-F2FDAB8A6F70}" presName="LevelTwoTextNode" presStyleLbl="node2" presStyleIdx="4" presStyleCnt="7" custScaleX="133055" custScaleY="59537" custLinFactNeighborX="553" custLinFactNeighborY="36286">
        <dgm:presLayoutVars>
          <dgm:chPref val="3"/>
        </dgm:presLayoutVars>
      </dgm:prSet>
      <dgm:spPr/>
      <dgm:t>
        <a:bodyPr/>
        <a:lstStyle/>
        <a:p>
          <a:endParaRPr lang="th-TH"/>
        </a:p>
      </dgm:t>
    </dgm:pt>
    <dgm:pt modelId="{1F73D223-EB9C-4D01-96A9-803956373D16}" type="pres">
      <dgm:prSet presAssocID="{683B9CCB-AF3B-45D4-A4F4-F2FDAB8A6F70}" presName="level3hierChild" presStyleCnt="0"/>
      <dgm:spPr/>
    </dgm:pt>
    <dgm:pt modelId="{86EA13E2-5E31-4405-8034-BB4736D28660}" type="pres">
      <dgm:prSet presAssocID="{A5B675BA-8AED-4AB2-A47B-088856C9DE1A}" presName="conn2-1" presStyleLbl="parChTrans1D2" presStyleIdx="5" presStyleCnt="7"/>
      <dgm:spPr/>
      <dgm:t>
        <a:bodyPr/>
        <a:lstStyle/>
        <a:p>
          <a:endParaRPr lang="th-TH"/>
        </a:p>
      </dgm:t>
    </dgm:pt>
    <dgm:pt modelId="{C50323F8-31FF-4E69-AD83-23054034CD0C}" type="pres">
      <dgm:prSet presAssocID="{A5B675BA-8AED-4AB2-A47B-088856C9DE1A}" presName="connTx" presStyleLbl="parChTrans1D2" presStyleIdx="5" presStyleCnt="7"/>
      <dgm:spPr/>
      <dgm:t>
        <a:bodyPr/>
        <a:lstStyle/>
        <a:p>
          <a:endParaRPr lang="th-TH"/>
        </a:p>
      </dgm:t>
    </dgm:pt>
    <dgm:pt modelId="{73409463-268D-4DA7-ADD4-CAF39DDA92A2}" type="pres">
      <dgm:prSet presAssocID="{5AAE0F42-C0AF-4849-9347-E25FD58D1103}" presName="root2" presStyleCnt="0"/>
      <dgm:spPr/>
    </dgm:pt>
    <dgm:pt modelId="{B60851D3-7C98-46D1-9D77-42037A1C2762}" type="pres">
      <dgm:prSet presAssocID="{5AAE0F42-C0AF-4849-9347-E25FD58D1103}" presName="LevelTwoTextNode" presStyleLbl="node2" presStyleIdx="5" presStyleCnt="7" custScaleX="137614" custScaleY="45214" custLinFactNeighborY="21772">
        <dgm:presLayoutVars>
          <dgm:chPref val="3"/>
        </dgm:presLayoutVars>
      </dgm:prSet>
      <dgm:spPr/>
      <dgm:t>
        <a:bodyPr/>
        <a:lstStyle/>
        <a:p>
          <a:endParaRPr lang="th-TH"/>
        </a:p>
      </dgm:t>
    </dgm:pt>
    <dgm:pt modelId="{37C0EBD5-BBA7-458D-B338-B0A718DC4D95}" type="pres">
      <dgm:prSet presAssocID="{5AAE0F42-C0AF-4849-9347-E25FD58D1103}" presName="level3hierChild" presStyleCnt="0"/>
      <dgm:spPr/>
    </dgm:pt>
    <dgm:pt modelId="{855FC3EB-F03D-45FA-9F5D-642340DB9070}" type="pres">
      <dgm:prSet presAssocID="{88A8DC7E-CF5C-4EAF-BA9A-ADF5FD90D010}" presName="conn2-1" presStyleLbl="parChTrans1D2" presStyleIdx="6" presStyleCnt="7"/>
      <dgm:spPr/>
      <dgm:t>
        <a:bodyPr/>
        <a:lstStyle/>
        <a:p>
          <a:endParaRPr lang="th-TH"/>
        </a:p>
      </dgm:t>
    </dgm:pt>
    <dgm:pt modelId="{B3B14FF5-512D-4127-9382-0707ED368336}" type="pres">
      <dgm:prSet presAssocID="{88A8DC7E-CF5C-4EAF-BA9A-ADF5FD90D010}" presName="connTx" presStyleLbl="parChTrans1D2" presStyleIdx="6" presStyleCnt="7"/>
      <dgm:spPr/>
      <dgm:t>
        <a:bodyPr/>
        <a:lstStyle/>
        <a:p>
          <a:endParaRPr lang="th-TH"/>
        </a:p>
      </dgm:t>
    </dgm:pt>
    <dgm:pt modelId="{34E69382-174D-4EC6-8990-E3AF68A5EEEB}" type="pres">
      <dgm:prSet presAssocID="{47B8C109-EC22-4411-9FA7-579754D14557}" presName="root2" presStyleCnt="0"/>
      <dgm:spPr/>
    </dgm:pt>
    <dgm:pt modelId="{41ACA887-B424-47F3-B934-D1F8EE7254A5}" type="pres">
      <dgm:prSet presAssocID="{47B8C109-EC22-4411-9FA7-579754D14557}" presName="LevelTwoTextNode" presStyleLbl="node2" presStyleIdx="6" presStyleCnt="7" custScaleX="147570" custScaleY="57745">
        <dgm:presLayoutVars>
          <dgm:chPref val="3"/>
        </dgm:presLayoutVars>
      </dgm:prSet>
      <dgm:spPr/>
      <dgm:t>
        <a:bodyPr/>
        <a:lstStyle/>
        <a:p>
          <a:endParaRPr lang="th-TH"/>
        </a:p>
      </dgm:t>
    </dgm:pt>
    <dgm:pt modelId="{047576D3-9133-4BDD-863F-CF6D6657029A}" type="pres">
      <dgm:prSet presAssocID="{47B8C109-EC22-4411-9FA7-579754D14557}" presName="level3hierChild" presStyleCnt="0"/>
      <dgm:spPr/>
    </dgm:pt>
  </dgm:ptLst>
  <dgm:cxnLst>
    <dgm:cxn modelId="{D4D65202-214D-4696-BA06-513D0519D638}" type="presOf" srcId="{E6505311-C61F-49AC-86DF-798F2A97D3BD}" destId="{AA7B1534-9975-4891-8B4B-FDE2F2ADFD6D}" srcOrd="0" destOrd="0" presId="urn:microsoft.com/office/officeart/2008/layout/HorizontalMultiLevelHierarchy"/>
    <dgm:cxn modelId="{B224457A-2274-42AA-A6B4-5CD4B3C52C1E}" srcId="{401C43A4-11AF-4B0C-B835-21A101E050D6}" destId="{683B9CCB-AF3B-45D4-A4F4-F2FDAB8A6F70}" srcOrd="4" destOrd="0" parTransId="{B0E47042-4B2A-452B-A3C6-E4CCE6D4C758}" sibTransId="{158F6CDB-DAC9-4B43-A898-61D20E3F3C57}"/>
    <dgm:cxn modelId="{23DA137D-77DB-4589-A830-EAC47280057E}" type="presOf" srcId="{19327C78-F216-46F5-BCDB-06C38BB66CD3}" destId="{9EA7286A-7005-4F2C-BC66-1BF938CACF9B}" srcOrd="0" destOrd="0" presId="urn:microsoft.com/office/officeart/2008/layout/HorizontalMultiLevelHierarchy"/>
    <dgm:cxn modelId="{56BE8736-C59C-4BF3-A340-F2536C55F9CC}" type="presOf" srcId="{401C43A4-11AF-4B0C-B835-21A101E050D6}" destId="{018FD2BA-9832-4A73-A10F-A3C123BAA3E5}" srcOrd="0" destOrd="0" presId="urn:microsoft.com/office/officeart/2008/layout/HorizontalMultiLevelHierarchy"/>
    <dgm:cxn modelId="{A4AC3FF4-014A-4AC6-9D57-EA47A04EAC40}" type="presOf" srcId="{4A77A805-9960-4E50-B8CF-7207CA191ED3}" destId="{E6040BAA-865A-41CA-ACC7-0B00FA30EDBB}" srcOrd="0" destOrd="0" presId="urn:microsoft.com/office/officeart/2008/layout/HorizontalMultiLevelHierarchy"/>
    <dgm:cxn modelId="{D0861E75-F281-4A81-A831-8F7EA237B138}" type="presOf" srcId="{4F7485D4-7307-43EA-99A9-648454128FDA}" destId="{DCC687E1-880F-4701-B981-2081DBA55774}" srcOrd="1" destOrd="0" presId="urn:microsoft.com/office/officeart/2008/layout/HorizontalMultiLevelHierarchy"/>
    <dgm:cxn modelId="{4CD8C24B-F4F6-4F4E-88B7-9D2086EFCCB3}" type="presOf" srcId="{0EA11A77-F68B-4C21-9051-C4D9FE28965A}" destId="{2D5016A3-F6AA-43A1-851E-4CD876AC2752}" srcOrd="0" destOrd="0" presId="urn:microsoft.com/office/officeart/2008/layout/HorizontalMultiLevelHierarchy"/>
    <dgm:cxn modelId="{6B1F1C3E-E155-41E3-8B44-D5AE9AA76FD2}" type="presOf" srcId="{A5B675BA-8AED-4AB2-A47B-088856C9DE1A}" destId="{C50323F8-31FF-4E69-AD83-23054034CD0C}" srcOrd="1" destOrd="0" presId="urn:microsoft.com/office/officeart/2008/layout/HorizontalMultiLevelHierarchy"/>
    <dgm:cxn modelId="{6C63DDE4-5EEC-4A43-889E-63C7FB7BF7A2}" type="presOf" srcId="{A5B675BA-8AED-4AB2-A47B-088856C9DE1A}" destId="{86EA13E2-5E31-4405-8034-BB4736D28660}" srcOrd="0" destOrd="0" presId="urn:microsoft.com/office/officeart/2008/layout/HorizontalMultiLevelHierarchy"/>
    <dgm:cxn modelId="{FBEEED10-82BC-40A9-90BB-78ED1C4F7524}" srcId="{401C43A4-11AF-4B0C-B835-21A101E050D6}" destId="{47B8C109-EC22-4411-9FA7-579754D14557}" srcOrd="6" destOrd="0" parTransId="{88A8DC7E-CF5C-4EAF-BA9A-ADF5FD90D010}" sibTransId="{DF506978-D54C-481C-9396-24351C3441CB}"/>
    <dgm:cxn modelId="{D2999214-1BCA-4ECE-B5FE-5E6218AC5466}" srcId="{BC38D4B7-CD5C-4830-AFCD-1F1497C32EE2}" destId="{401C43A4-11AF-4B0C-B835-21A101E050D6}" srcOrd="0" destOrd="0" parTransId="{0FD1EEF1-179D-4DC6-A147-3A2D98106F7F}" sibTransId="{E1F63F8D-FDE4-48B7-83C7-7EDA0583B954}"/>
    <dgm:cxn modelId="{890C62B4-03A1-49FE-8AD8-BA3F890C2C81}" srcId="{401C43A4-11AF-4B0C-B835-21A101E050D6}" destId="{5AAE0F42-C0AF-4849-9347-E25FD58D1103}" srcOrd="5" destOrd="0" parTransId="{A5B675BA-8AED-4AB2-A47B-088856C9DE1A}" sibTransId="{C49CD656-473C-42BD-8818-2ED749E542DD}"/>
    <dgm:cxn modelId="{629EF27D-D498-4D50-A883-EE2FC071F41F}" type="presOf" srcId="{E6505311-C61F-49AC-86DF-798F2A97D3BD}" destId="{D35AFC75-85C1-420C-81D5-0D319BFADDA6}" srcOrd="1" destOrd="0" presId="urn:microsoft.com/office/officeart/2008/layout/HorizontalMultiLevelHierarchy"/>
    <dgm:cxn modelId="{5BA5D51C-5B4F-410B-9063-EF2366A1D231}" type="presOf" srcId="{47B8C109-EC22-4411-9FA7-579754D14557}" destId="{41ACA887-B424-47F3-B934-D1F8EE7254A5}" srcOrd="0" destOrd="0" presId="urn:microsoft.com/office/officeart/2008/layout/HorizontalMultiLevelHierarchy"/>
    <dgm:cxn modelId="{7A6EB99B-28B4-4CA4-BBA4-893E8164A1DB}" type="presOf" srcId="{CBC29189-07BB-4C21-8391-2A23C2FEF9DA}" destId="{F8E6341A-064C-43E0-A74A-3FCBAA06B8D5}" srcOrd="0" destOrd="0" presId="urn:microsoft.com/office/officeart/2008/layout/HorizontalMultiLevelHierarchy"/>
    <dgm:cxn modelId="{14D4D5F5-AB72-444A-BB17-1BE0344F7CCB}" type="presOf" srcId="{BC38D4B7-CD5C-4830-AFCD-1F1497C32EE2}" destId="{DBB32BB9-1D9A-4F3B-B440-7D56153CD580}" srcOrd="0" destOrd="0" presId="urn:microsoft.com/office/officeart/2008/layout/HorizontalMultiLevelHierarchy"/>
    <dgm:cxn modelId="{0DA5E365-A3F2-425C-8BD5-5C2F80D8596D}" type="presOf" srcId="{5AAE0F42-C0AF-4849-9347-E25FD58D1103}" destId="{B60851D3-7C98-46D1-9D77-42037A1C2762}" srcOrd="0" destOrd="0" presId="urn:microsoft.com/office/officeart/2008/layout/HorizontalMultiLevelHierarchy"/>
    <dgm:cxn modelId="{2D4A3C9A-7CE3-4AC4-9D6E-CABAC08D63A2}" type="presOf" srcId="{B0E47042-4B2A-452B-A3C6-E4CCE6D4C758}" destId="{D89DB4F1-A86B-48D4-AB5D-24F3053ABEC2}" srcOrd="0" destOrd="0" presId="urn:microsoft.com/office/officeart/2008/layout/HorizontalMultiLevelHierarchy"/>
    <dgm:cxn modelId="{1A60FA1D-BA76-476E-8F5C-445CDB3702E5}" type="presOf" srcId="{B0E47042-4B2A-452B-A3C6-E4CCE6D4C758}" destId="{2F397EA0-B1C2-40D8-81AF-4BC6DE231960}" srcOrd="1" destOrd="0" presId="urn:microsoft.com/office/officeart/2008/layout/HorizontalMultiLevelHierarchy"/>
    <dgm:cxn modelId="{68B3AE65-DC5C-4981-80C7-6B4E59807C89}" type="presOf" srcId="{88A8DC7E-CF5C-4EAF-BA9A-ADF5FD90D010}" destId="{B3B14FF5-512D-4127-9382-0707ED368336}" srcOrd="1" destOrd="0" presId="urn:microsoft.com/office/officeart/2008/layout/HorizontalMultiLevelHierarchy"/>
    <dgm:cxn modelId="{5B960F3C-ABAD-47D8-907F-76B3AD801F3A}" type="presOf" srcId="{4F7485D4-7307-43EA-99A9-648454128FDA}" destId="{322F6242-28C4-4FD1-BE56-03304803F2F1}" srcOrd="0" destOrd="0" presId="urn:microsoft.com/office/officeart/2008/layout/HorizontalMultiLevelHierarchy"/>
    <dgm:cxn modelId="{CB7AC404-04AF-4E5D-A348-5EFB06E6E7AE}" type="presOf" srcId="{CBC29189-07BB-4C21-8391-2A23C2FEF9DA}" destId="{180B84E0-58AA-4789-A7C8-126F7013BC9A}" srcOrd="1" destOrd="0" presId="urn:microsoft.com/office/officeart/2008/layout/HorizontalMultiLevelHierarchy"/>
    <dgm:cxn modelId="{3F96A2C4-9CF6-413F-8B7A-DA51590CD787}" type="presOf" srcId="{683B9CCB-AF3B-45D4-A4F4-F2FDAB8A6F70}" destId="{31A06227-6FF4-4414-9049-3A7D2C9631E8}" srcOrd="0" destOrd="0" presId="urn:microsoft.com/office/officeart/2008/layout/HorizontalMultiLevelHierarchy"/>
    <dgm:cxn modelId="{277AD636-D836-4345-8127-BB5DABB87221}" srcId="{401C43A4-11AF-4B0C-B835-21A101E050D6}" destId="{4A77A805-9960-4E50-B8CF-7207CA191ED3}" srcOrd="3" destOrd="0" parTransId="{E6505311-C61F-49AC-86DF-798F2A97D3BD}" sibTransId="{09DD397A-E2C9-4BFB-94BE-E6F7E770F82B}"/>
    <dgm:cxn modelId="{433190F4-906F-444C-A254-F42438D907E2}" type="presOf" srcId="{88A8DC7E-CF5C-4EAF-BA9A-ADF5FD90D010}" destId="{855FC3EB-F03D-45FA-9F5D-642340DB9070}" srcOrd="0" destOrd="0" presId="urn:microsoft.com/office/officeart/2008/layout/HorizontalMultiLevelHierarchy"/>
    <dgm:cxn modelId="{539BEBD7-4309-420A-80BD-E3F394637F93}" type="presOf" srcId="{48347201-FB2E-44B3-BDF1-796DF3E9979F}" destId="{AFB6B9D5-1FC4-4EDD-981F-3AA36F966A60}" srcOrd="0" destOrd="0" presId="urn:microsoft.com/office/officeart/2008/layout/HorizontalMultiLevelHierarchy"/>
    <dgm:cxn modelId="{D6F9805A-A6CA-481B-8108-A7C1AD53BE2B}" srcId="{401C43A4-11AF-4B0C-B835-21A101E050D6}" destId="{0EA11A77-F68B-4C21-9051-C4D9FE28965A}" srcOrd="1" destOrd="0" parTransId="{4F7485D4-7307-43EA-99A9-648454128FDA}" sibTransId="{84A5EB6D-6CED-42D0-B26F-AE0040834A70}"/>
    <dgm:cxn modelId="{C77D2C6F-2165-4B32-9454-8A2DE86C5BC8}" type="presOf" srcId="{A5EFBE12-54E7-4389-9DE7-0A718C55C3A4}" destId="{0ADA72D6-A180-496B-95E2-1C154EA0A215}" srcOrd="1" destOrd="0" presId="urn:microsoft.com/office/officeart/2008/layout/HorizontalMultiLevelHierarchy"/>
    <dgm:cxn modelId="{04C14645-905A-429D-B46D-818FD1309DE2}" type="presOf" srcId="{A5EFBE12-54E7-4389-9DE7-0A718C55C3A4}" destId="{1734C0DF-2C42-4C07-9731-075D4F8B541C}" srcOrd="0" destOrd="0" presId="urn:microsoft.com/office/officeart/2008/layout/HorizontalMultiLevelHierarchy"/>
    <dgm:cxn modelId="{1AFBE1C3-06AF-4467-B98D-D4A75F3EF0DD}" srcId="{401C43A4-11AF-4B0C-B835-21A101E050D6}" destId="{48347201-FB2E-44B3-BDF1-796DF3E9979F}" srcOrd="2" destOrd="0" parTransId="{CBC29189-07BB-4C21-8391-2A23C2FEF9DA}" sibTransId="{07C8CC43-2F08-4E46-9C03-60074C67B0CF}"/>
    <dgm:cxn modelId="{7ACD3469-23D4-4E56-B751-69FB633C73EA}" srcId="{401C43A4-11AF-4B0C-B835-21A101E050D6}" destId="{19327C78-F216-46F5-BCDB-06C38BB66CD3}" srcOrd="0" destOrd="0" parTransId="{A5EFBE12-54E7-4389-9DE7-0A718C55C3A4}" sibTransId="{538FEE6D-1792-4F88-8735-DA49008CD13A}"/>
    <dgm:cxn modelId="{3780A638-07E4-4859-98F3-A9D127CC49E6}" type="presParOf" srcId="{DBB32BB9-1D9A-4F3B-B440-7D56153CD580}" destId="{5596A382-5F21-4DF0-9B42-353F88F79D40}" srcOrd="0" destOrd="0" presId="urn:microsoft.com/office/officeart/2008/layout/HorizontalMultiLevelHierarchy"/>
    <dgm:cxn modelId="{20E1306D-B80E-48BD-B7F1-40432CFFBE7E}" type="presParOf" srcId="{5596A382-5F21-4DF0-9B42-353F88F79D40}" destId="{018FD2BA-9832-4A73-A10F-A3C123BAA3E5}" srcOrd="0" destOrd="0" presId="urn:microsoft.com/office/officeart/2008/layout/HorizontalMultiLevelHierarchy"/>
    <dgm:cxn modelId="{EFE2737F-2164-4EDA-8241-669CF884D1F2}" type="presParOf" srcId="{5596A382-5F21-4DF0-9B42-353F88F79D40}" destId="{40AA8659-3C0A-47E2-8D63-2963F402C5B3}" srcOrd="1" destOrd="0" presId="urn:microsoft.com/office/officeart/2008/layout/HorizontalMultiLevelHierarchy"/>
    <dgm:cxn modelId="{C9461EE0-E4BA-4CCF-8363-EB8E5B5FB46B}" type="presParOf" srcId="{40AA8659-3C0A-47E2-8D63-2963F402C5B3}" destId="{1734C0DF-2C42-4C07-9731-075D4F8B541C}" srcOrd="0" destOrd="0" presId="urn:microsoft.com/office/officeart/2008/layout/HorizontalMultiLevelHierarchy"/>
    <dgm:cxn modelId="{4A2A4E50-18DF-4706-A251-BF7D992F9A3A}" type="presParOf" srcId="{1734C0DF-2C42-4C07-9731-075D4F8B541C}" destId="{0ADA72D6-A180-496B-95E2-1C154EA0A215}" srcOrd="0" destOrd="0" presId="urn:microsoft.com/office/officeart/2008/layout/HorizontalMultiLevelHierarchy"/>
    <dgm:cxn modelId="{2316EAB5-C8AE-4D13-ADB5-CD0B4B9152DA}" type="presParOf" srcId="{40AA8659-3C0A-47E2-8D63-2963F402C5B3}" destId="{D62B05CF-2C65-40CA-BA96-0C263A8B5C75}" srcOrd="1" destOrd="0" presId="urn:microsoft.com/office/officeart/2008/layout/HorizontalMultiLevelHierarchy"/>
    <dgm:cxn modelId="{EEDFFE26-5417-4A62-9787-34807868386C}" type="presParOf" srcId="{D62B05CF-2C65-40CA-BA96-0C263A8B5C75}" destId="{9EA7286A-7005-4F2C-BC66-1BF938CACF9B}" srcOrd="0" destOrd="0" presId="urn:microsoft.com/office/officeart/2008/layout/HorizontalMultiLevelHierarchy"/>
    <dgm:cxn modelId="{C063F114-B7F3-46F8-8D9F-29458CAB13EF}" type="presParOf" srcId="{D62B05CF-2C65-40CA-BA96-0C263A8B5C75}" destId="{5871A434-E9F9-43F7-8542-3BEE7E2C3337}" srcOrd="1" destOrd="0" presId="urn:microsoft.com/office/officeart/2008/layout/HorizontalMultiLevelHierarchy"/>
    <dgm:cxn modelId="{D679E518-F0C0-473D-A088-C0EBDE33D8EB}" type="presParOf" srcId="{40AA8659-3C0A-47E2-8D63-2963F402C5B3}" destId="{322F6242-28C4-4FD1-BE56-03304803F2F1}" srcOrd="2" destOrd="0" presId="urn:microsoft.com/office/officeart/2008/layout/HorizontalMultiLevelHierarchy"/>
    <dgm:cxn modelId="{2BF65047-0A2E-42A8-83FB-872C54976AF5}" type="presParOf" srcId="{322F6242-28C4-4FD1-BE56-03304803F2F1}" destId="{DCC687E1-880F-4701-B981-2081DBA55774}" srcOrd="0" destOrd="0" presId="urn:microsoft.com/office/officeart/2008/layout/HorizontalMultiLevelHierarchy"/>
    <dgm:cxn modelId="{ECC67B60-1E1F-4249-B731-57624D073EBB}" type="presParOf" srcId="{40AA8659-3C0A-47E2-8D63-2963F402C5B3}" destId="{C6F0C0EC-AE82-4458-8F7F-0CF6869F037F}" srcOrd="3" destOrd="0" presId="urn:microsoft.com/office/officeart/2008/layout/HorizontalMultiLevelHierarchy"/>
    <dgm:cxn modelId="{B1F0909C-9BE6-406C-B927-F312F9388A7C}" type="presParOf" srcId="{C6F0C0EC-AE82-4458-8F7F-0CF6869F037F}" destId="{2D5016A3-F6AA-43A1-851E-4CD876AC2752}" srcOrd="0" destOrd="0" presId="urn:microsoft.com/office/officeart/2008/layout/HorizontalMultiLevelHierarchy"/>
    <dgm:cxn modelId="{60FCAAC5-F1E9-4BB0-8754-7E0B190C8D3A}" type="presParOf" srcId="{C6F0C0EC-AE82-4458-8F7F-0CF6869F037F}" destId="{07A6C8F4-5904-487E-B141-88CE4BE19E92}" srcOrd="1" destOrd="0" presId="urn:microsoft.com/office/officeart/2008/layout/HorizontalMultiLevelHierarchy"/>
    <dgm:cxn modelId="{D915D22A-68E6-4BF9-903F-6BDE9AEE4080}" type="presParOf" srcId="{40AA8659-3C0A-47E2-8D63-2963F402C5B3}" destId="{F8E6341A-064C-43E0-A74A-3FCBAA06B8D5}" srcOrd="4" destOrd="0" presId="urn:microsoft.com/office/officeart/2008/layout/HorizontalMultiLevelHierarchy"/>
    <dgm:cxn modelId="{6FE88DC2-E1B5-42B2-85CC-7C6479856C51}" type="presParOf" srcId="{F8E6341A-064C-43E0-A74A-3FCBAA06B8D5}" destId="{180B84E0-58AA-4789-A7C8-126F7013BC9A}" srcOrd="0" destOrd="0" presId="urn:microsoft.com/office/officeart/2008/layout/HorizontalMultiLevelHierarchy"/>
    <dgm:cxn modelId="{DE8B321F-E6DF-464D-9A6E-1792D8E6D238}" type="presParOf" srcId="{40AA8659-3C0A-47E2-8D63-2963F402C5B3}" destId="{E1770B53-5137-45F0-8A26-F242A8B23BD8}" srcOrd="5" destOrd="0" presId="urn:microsoft.com/office/officeart/2008/layout/HorizontalMultiLevelHierarchy"/>
    <dgm:cxn modelId="{5F9CE453-CA42-4EEF-A69F-4A6792F43613}" type="presParOf" srcId="{E1770B53-5137-45F0-8A26-F242A8B23BD8}" destId="{AFB6B9D5-1FC4-4EDD-981F-3AA36F966A60}" srcOrd="0" destOrd="0" presId="urn:microsoft.com/office/officeart/2008/layout/HorizontalMultiLevelHierarchy"/>
    <dgm:cxn modelId="{F7308676-0494-4EF3-9E41-A8F935127371}" type="presParOf" srcId="{E1770B53-5137-45F0-8A26-F242A8B23BD8}" destId="{DA1363EA-8481-4C34-BA4D-51A4FAC38C94}" srcOrd="1" destOrd="0" presId="urn:microsoft.com/office/officeart/2008/layout/HorizontalMultiLevelHierarchy"/>
    <dgm:cxn modelId="{FD6E5DBE-8E21-4E84-8416-D9F4177A6B79}" type="presParOf" srcId="{40AA8659-3C0A-47E2-8D63-2963F402C5B3}" destId="{AA7B1534-9975-4891-8B4B-FDE2F2ADFD6D}" srcOrd="6" destOrd="0" presId="urn:microsoft.com/office/officeart/2008/layout/HorizontalMultiLevelHierarchy"/>
    <dgm:cxn modelId="{688D2482-6AEF-45DE-829D-D6CC15F2C9A3}" type="presParOf" srcId="{AA7B1534-9975-4891-8B4B-FDE2F2ADFD6D}" destId="{D35AFC75-85C1-420C-81D5-0D319BFADDA6}" srcOrd="0" destOrd="0" presId="urn:microsoft.com/office/officeart/2008/layout/HorizontalMultiLevelHierarchy"/>
    <dgm:cxn modelId="{957717F7-5593-4B8A-A262-8ED89D0401F4}" type="presParOf" srcId="{40AA8659-3C0A-47E2-8D63-2963F402C5B3}" destId="{21BE06AB-07F7-497A-8E0F-381EF031E36A}" srcOrd="7" destOrd="0" presId="urn:microsoft.com/office/officeart/2008/layout/HorizontalMultiLevelHierarchy"/>
    <dgm:cxn modelId="{1AA03D37-CE64-4A5E-9CF1-3521B98EA5B6}" type="presParOf" srcId="{21BE06AB-07F7-497A-8E0F-381EF031E36A}" destId="{E6040BAA-865A-41CA-ACC7-0B00FA30EDBB}" srcOrd="0" destOrd="0" presId="urn:microsoft.com/office/officeart/2008/layout/HorizontalMultiLevelHierarchy"/>
    <dgm:cxn modelId="{A591ED1F-52CB-4CC1-90DC-8B211CCD5073}" type="presParOf" srcId="{21BE06AB-07F7-497A-8E0F-381EF031E36A}" destId="{725D658B-0B1E-4835-8738-E5A7A4985027}" srcOrd="1" destOrd="0" presId="urn:microsoft.com/office/officeart/2008/layout/HorizontalMultiLevelHierarchy"/>
    <dgm:cxn modelId="{5C52C7F5-4467-49C8-9C1D-16B1AA4462C1}" type="presParOf" srcId="{40AA8659-3C0A-47E2-8D63-2963F402C5B3}" destId="{D89DB4F1-A86B-48D4-AB5D-24F3053ABEC2}" srcOrd="8" destOrd="0" presId="urn:microsoft.com/office/officeart/2008/layout/HorizontalMultiLevelHierarchy"/>
    <dgm:cxn modelId="{C730CF94-09CF-4465-B9D0-25BD0BD6C5D5}" type="presParOf" srcId="{D89DB4F1-A86B-48D4-AB5D-24F3053ABEC2}" destId="{2F397EA0-B1C2-40D8-81AF-4BC6DE231960}" srcOrd="0" destOrd="0" presId="urn:microsoft.com/office/officeart/2008/layout/HorizontalMultiLevelHierarchy"/>
    <dgm:cxn modelId="{9AC8F236-58EA-4A07-8D36-39537C4466A1}" type="presParOf" srcId="{40AA8659-3C0A-47E2-8D63-2963F402C5B3}" destId="{264E6809-FC39-4AED-AB7E-7A74F836B0ED}" srcOrd="9" destOrd="0" presId="urn:microsoft.com/office/officeart/2008/layout/HorizontalMultiLevelHierarchy"/>
    <dgm:cxn modelId="{CA8C7F1F-6CCF-4023-B707-4F2452F1945D}" type="presParOf" srcId="{264E6809-FC39-4AED-AB7E-7A74F836B0ED}" destId="{31A06227-6FF4-4414-9049-3A7D2C9631E8}" srcOrd="0" destOrd="0" presId="urn:microsoft.com/office/officeart/2008/layout/HorizontalMultiLevelHierarchy"/>
    <dgm:cxn modelId="{66886FF9-7817-477F-BA73-889E8CB9C589}" type="presParOf" srcId="{264E6809-FC39-4AED-AB7E-7A74F836B0ED}" destId="{1F73D223-EB9C-4D01-96A9-803956373D16}" srcOrd="1" destOrd="0" presId="urn:microsoft.com/office/officeart/2008/layout/HorizontalMultiLevelHierarchy"/>
    <dgm:cxn modelId="{C9E0D9B0-1EF1-4C5A-A820-9EE78BB3EA31}" type="presParOf" srcId="{40AA8659-3C0A-47E2-8D63-2963F402C5B3}" destId="{86EA13E2-5E31-4405-8034-BB4736D28660}" srcOrd="10" destOrd="0" presId="urn:microsoft.com/office/officeart/2008/layout/HorizontalMultiLevelHierarchy"/>
    <dgm:cxn modelId="{33431BCB-9DA6-47AD-B004-D12B3BD302F3}" type="presParOf" srcId="{86EA13E2-5E31-4405-8034-BB4736D28660}" destId="{C50323F8-31FF-4E69-AD83-23054034CD0C}" srcOrd="0" destOrd="0" presId="urn:microsoft.com/office/officeart/2008/layout/HorizontalMultiLevelHierarchy"/>
    <dgm:cxn modelId="{BB8D087B-4D32-4ED1-88C3-C845FB42696A}" type="presParOf" srcId="{40AA8659-3C0A-47E2-8D63-2963F402C5B3}" destId="{73409463-268D-4DA7-ADD4-CAF39DDA92A2}" srcOrd="11" destOrd="0" presId="urn:microsoft.com/office/officeart/2008/layout/HorizontalMultiLevelHierarchy"/>
    <dgm:cxn modelId="{1205FD44-F752-4DAF-9BCD-9DBEE449C648}" type="presParOf" srcId="{73409463-268D-4DA7-ADD4-CAF39DDA92A2}" destId="{B60851D3-7C98-46D1-9D77-42037A1C2762}" srcOrd="0" destOrd="0" presId="urn:microsoft.com/office/officeart/2008/layout/HorizontalMultiLevelHierarchy"/>
    <dgm:cxn modelId="{76071DAA-BDA1-41E9-9DA9-C87E9CEA465C}" type="presParOf" srcId="{73409463-268D-4DA7-ADD4-CAF39DDA92A2}" destId="{37C0EBD5-BBA7-458D-B338-B0A718DC4D95}" srcOrd="1" destOrd="0" presId="urn:microsoft.com/office/officeart/2008/layout/HorizontalMultiLevelHierarchy"/>
    <dgm:cxn modelId="{F30ADB70-011D-4862-B479-1A31510D97DC}" type="presParOf" srcId="{40AA8659-3C0A-47E2-8D63-2963F402C5B3}" destId="{855FC3EB-F03D-45FA-9F5D-642340DB9070}" srcOrd="12" destOrd="0" presId="urn:microsoft.com/office/officeart/2008/layout/HorizontalMultiLevelHierarchy"/>
    <dgm:cxn modelId="{E2D2E231-F32B-4F7A-B616-6E44E44DC98A}" type="presParOf" srcId="{855FC3EB-F03D-45FA-9F5D-642340DB9070}" destId="{B3B14FF5-512D-4127-9382-0707ED368336}" srcOrd="0" destOrd="0" presId="urn:microsoft.com/office/officeart/2008/layout/HorizontalMultiLevelHierarchy"/>
    <dgm:cxn modelId="{F28BCFE3-2D21-4FC7-9AE8-09432A57F079}" type="presParOf" srcId="{40AA8659-3C0A-47E2-8D63-2963F402C5B3}" destId="{34E69382-174D-4EC6-8990-E3AF68A5EEEB}" srcOrd="13" destOrd="0" presId="urn:microsoft.com/office/officeart/2008/layout/HorizontalMultiLevelHierarchy"/>
    <dgm:cxn modelId="{0BF36F95-2AD1-49DB-A684-E9C283E046EE}" type="presParOf" srcId="{34E69382-174D-4EC6-8990-E3AF68A5EEEB}" destId="{41ACA887-B424-47F3-B934-D1F8EE7254A5}" srcOrd="0" destOrd="0" presId="urn:microsoft.com/office/officeart/2008/layout/HorizontalMultiLevelHierarchy"/>
    <dgm:cxn modelId="{D2AB6186-31AB-4150-8373-781644502631}" type="presParOf" srcId="{34E69382-174D-4EC6-8990-E3AF68A5EEEB}" destId="{047576D3-9133-4BDD-863F-CF6D6657029A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xmlns="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8AE6BD-086D-4045-88E6-F93580CA4599}" type="doc">
      <dgm:prSet loTypeId="urn:microsoft.com/office/officeart/2005/8/layout/default#1" loCatId="list" qsTypeId="urn:microsoft.com/office/officeart/2005/8/quickstyle/3d7" qsCatId="3D" csTypeId="urn:microsoft.com/office/officeart/2005/8/colors/colorful1#1" csCatId="colorful" phldr="1"/>
      <dgm:spPr/>
      <dgm:t>
        <a:bodyPr/>
        <a:lstStyle/>
        <a:p>
          <a:endParaRPr lang="th-TH"/>
        </a:p>
      </dgm:t>
    </dgm:pt>
    <dgm:pt modelId="{EBD4CE89-6A0B-4D42-B204-793332BB52CB}">
      <dgm:prSet phldrT="[ข้อความ]" custT="1"/>
      <dgm:spPr/>
      <dgm:t>
        <a:bodyPr/>
        <a:lstStyle/>
        <a:p>
          <a:r>
            <a: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rPr>
            <a:t>1.</a:t>
          </a:r>
          <a:r>
            <a: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rPr>
            <a:t>บุคลากรมีความตระหนักมากขึ้น</a:t>
          </a:r>
          <a:endParaRPr lang="th-TH" sz="3600" dirty="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C51A301-686E-44A7-8F7F-8183E392BFF2}" type="parTrans" cxnId="{AEBC74C9-8E72-496B-9D5A-5281EE4DCFB0}">
      <dgm:prSet/>
      <dgm:spPr/>
      <dgm:t>
        <a:bodyPr/>
        <a:lstStyle/>
        <a:p>
          <a:endParaRPr lang="th-TH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3044919-10AF-41A4-AE2B-C7453A0E2932}" type="sibTrans" cxnId="{AEBC74C9-8E72-496B-9D5A-5281EE4DCFB0}">
      <dgm:prSet/>
      <dgm:spPr/>
      <dgm:t>
        <a:bodyPr/>
        <a:lstStyle/>
        <a:p>
          <a:endParaRPr lang="th-TH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3C632ED-8FEC-4D31-A701-8D0D7BA6E82E}">
      <dgm:prSet phldrT="[ข้อความ]" custT="1"/>
      <dgm:spPr/>
      <dgm:t>
        <a:bodyPr/>
        <a:lstStyle/>
        <a:p>
          <a:r>
            <a:rPr lang="en-US" sz="3600" smtClean="0">
              <a:latin typeface="TH SarabunPSK" panose="020B0500040200020003" pitchFamily="34" charset="-34"/>
              <a:cs typeface="TH SarabunPSK" panose="020B0500040200020003" pitchFamily="34" charset="-34"/>
            </a:rPr>
            <a:t>2.</a:t>
          </a:r>
          <a:r>
            <a:rPr lang="th-TH" sz="3600" smtClean="0">
              <a:latin typeface="TH SarabunPSK" panose="020B0500040200020003" pitchFamily="34" charset="-34"/>
              <a:cs typeface="TH SarabunPSK" panose="020B0500040200020003" pitchFamily="34" charset="-34"/>
            </a:rPr>
            <a:t>ลดความเสี่ยง</a:t>
          </a:r>
          <a:endParaRPr lang="th-TH" sz="3600" dirty="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C83EF62-8C2F-4405-B28E-70A9989078DA}" type="parTrans" cxnId="{9B72E511-93A7-44AE-B841-9DB96DEE8B8C}">
      <dgm:prSet/>
      <dgm:spPr/>
      <dgm:t>
        <a:bodyPr/>
        <a:lstStyle/>
        <a:p>
          <a:endParaRPr lang="th-TH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9949A3FC-B9E4-4C73-859C-738A629632C1}" type="sibTrans" cxnId="{9B72E511-93A7-44AE-B841-9DB96DEE8B8C}">
      <dgm:prSet/>
      <dgm:spPr/>
      <dgm:t>
        <a:bodyPr/>
        <a:lstStyle/>
        <a:p>
          <a:endParaRPr lang="th-TH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248C6B4A-826C-4B45-A27C-892D9A5673D3}">
      <dgm:prSet phldrT="[ข้อความ]" custT="1"/>
      <dgm:spPr/>
      <dgm:t>
        <a:bodyPr/>
        <a:lstStyle/>
        <a:p>
          <a:r>
            <a: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rPr>
            <a:t>3.</a:t>
          </a:r>
          <a:r>
            <a: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rPr>
            <a:t>เป็นโครงการที่ทำมาอย่างต่อเนื่อง</a:t>
          </a:r>
          <a:endParaRPr lang="th-TH" sz="3600" dirty="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8F5734E2-9310-4D45-9756-DFADE9FB7E56}" type="parTrans" cxnId="{5F56B3EC-AEF1-4C50-B642-598A6716325B}">
      <dgm:prSet/>
      <dgm:spPr/>
      <dgm:t>
        <a:bodyPr/>
        <a:lstStyle/>
        <a:p>
          <a:endParaRPr lang="th-TH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D8F6E7F4-BE36-4A44-936E-ADEA8864B19A}" type="sibTrans" cxnId="{5F56B3EC-AEF1-4C50-B642-598A6716325B}">
      <dgm:prSet/>
      <dgm:spPr/>
      <dgm:t>
        <a:bodyPr/>
        <a:lstStyle/>
        <a:p>
          <a:endParaRPr lang="th-TH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A1840E5-0B7F-42CB-A0E6-12F7BBAEE735}">
      <dgm:prSet phldrT="[ข้อความ]" custT="1"/>
      <dgm:spPr/>
      <dgm:t>
        <a:bodyPr/>
        <a:lstStyle/>
        <a:p>
          <a:r>
            <a: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rPr>
            <a:t>4.</a:t>
          </a:r>
          <a:r>
            <a: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rPr>
            <a:t>การมีคู่มือในการดูแลผู้ป่วยที่เสี่ยงต่อ</a:t>
          </a:r>
          <a:r>
            <a: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rPr>
            <a:t>Infusion reaction</a:t>
          </a:r>
          <a:endParaRPr lang="th-TH" sz="3600" dirty="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B5F1A37-0CCA-46FD-A96C-C8BFF1953A13}" type="parTrans" cxnId="{5284C402-E861-4F85-A308-67F3529F8480}">
      <dgm:prSet/>
      <dgm:spPr/>
      <dgm:t>
        <a:bodyPr/>
        <a:lstStyle/>
        <a:p>
          <a:endParaRPr lang="th-TH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920BDFA7-DAC1-493E-803A-4E08A26E8C67}" type="sibTrans" cxnId="{5284C402-E861-4F85-A308-67F3529F8480}">
      <dgm:prSet/>
      <dgm:spPr/>
      <dgm:t>
        <a:bodyPr/>
        <a:lstStyle/>
        <a:p>
          <a:endParaRPr lang="th-TH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30F122C-6FB0-46C2-905B-2C7904849686}">
      <dgm:prSet phldrT="[ข้อความ]" custT="1"/>
      <dgm:spPr/>
      <dgm:t>
        <a:bodyPr/>
        <a:lstStyle/>
        <a:p>
          <a:r>
            <a:rPr lang="en-US" sz="3600" smtClean="0">
              <a:latin typeface="TH SarabunPSK" panose="020B0500040200020003" pitchFamily="34" charset="-34"/>
              <a:cs typeface="TH SarabunPSK" panose="020B0500040200020003" pitchFamily="34" charset="-34"/>
            </a:rPr>
            <a:t>5.</a:t>
          </a:r>
          <a:r>
            <a:rPr lang="th-TH" sz="3600" smtClean="0">
              <a:latin typeface="TH SarabunPSK" panose="020B0500040200020003" pitchFamily="34" charset="-34"/>
              <a:cs typeface="TH SarabunPSK" panose="020B0500040200020003" pitchFamily="34" charset="-34"/>
            </a:rPr>
            <a:t>ทำให้มีการศึกษาเพื่อนำข้อมูลมาวิเคราะห์ในการหาแนวทาง</a:t>
          </a:r>
          <a:endParaRPr lang="th-TH" sz="3600" dirty="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3D97D6D-7108-4ED2-92A8-3C8EE423BFB4}" type="parTrans" cxnId="{5DC8924B-C8EF-45F9-947E-D67399230800}">
      <dgm:prSet/>
      <dgm:spPr/>
      <dgm:t>
        <a:bodyPr/>
        <a:lstStyle/>
        <a:p>
          <a:endParaRPr lang="th-TH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241296A0-9691-45DF-BD3F-A117BC718153}" type="sibTrans" cxnId="{5DC8924B-C8EF-45F9-947E-D67399230800}">
      <dgm:prSet/>
      <dgm:spPr/>
      <dgm:t>
        <a:bodyPr/>
        <a:lstStyle/>
        <a:p>
          <a:endParaRPr lang="th-TH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73F86823-CD9B-4953-9F79-DC1768C9AEE5}" type="pres">
      <dgm:prSet presAssocID="{A28AE6BD-086D-4045-88E6-F93580CA459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CD8AB8B0-AEC1-4365-BDE1-9616818DDF83}" type="pres">
      <dgm:prSet presAssocID="{EBD4CE89-6A0B-4D42-B204-793332BB52CB}" presName="node" presStyleLbl="node1" presStyleIdx="0" presStyleCnt="5" custAng="0" custScaleX="144110" custLinFactNeighborX="-4064" custLinFactNeighborY="-847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11DF88AD-A4E6-4C43-8A0A-01038CAE8CCE}" type="pres">
      <dgm:prSet presAssocID="{53044919-10AF-41A4-AE2B-C7453A0E2932}" presName="sibTrans" presStyleCnt="0"/>
      <dgm:spPr/>
      <dgm:t>
        <a:bodyPr/>
        <a:lstStyle/>
        <a:p>
          <a:endParaRPr lang="th-TH"/>
        </a:p>
      </dgm:t>
    </dgm:pt>
    <dgm:pt modelId="{43A82EA8-F9C2-471D-9699-1052FAF7EA1E}" type="pres">
      <dgm:prSet presAssocID="{E3C632ED-8FEC-4D31-A701-8D0D7BA6E82E}" presName="node" presStyleLbl="node1" presStyleIdx="1" presStyleCnt="5" custScaleX="161050" custScaleY="100719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44A849E2-3623-40C1-B5FB-F035A966BFB6}" type="pres">
      <dgm:prSet presAssocID="{9949A3FC-B9E4-4C73-859C-738A629632C1}" presName="sibTrans" presStyleCnt="0"/>
      <dgm:spPr/>
      <dgm:t>
        <a:bodyPr/>
        <a:lstStyle/>
        <a:p>
          <a:endParaRPr lang="th-TH"/>
        </a:p>
      </dgm:t>
    </dgm:pt>
    <dgm:pt modelId="{ECFABD94-4D32-4FC3-AEA8-8C5E033F0D92}" type="pres">
      <dgm:prSet presAssocID="{248C6B4A-826C-4B45-A27C-892D9A5673D3}" presName="node" presStyleLbl="node1" presStyleIdx="2" presStyleCnt="5" custScaleX="142635" custScaleY="99844" custLinFactNeighborX="-4402" custLinFactNeighborY="-5871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685F72E5-044F-4D27-A431-3FE3A87E08B2}" type="pres">
      <dgm:prSet presAssocID="{D8F6E7F4-BE36-4A44-936E-ADEA8864B19A}" presName="sibTrans" presStyleCnt="0"/>
      <dgm:spPr/>
      <dgm:t>
        <a:bodyPr/>
        <a:lstStyle/>
        <a:p>
          <a:endParaRPr lang="th-TH"/>
        </a:p>
      </dgm:t>
    </dgm:pt>
    <dgm:pt modelId="{F0384930-9C83-4FDC-89A6-B66775AE0FAD}" type="pres">
      <dgm:prSet presAssocID="{CA1840E5-0B7F-42CB-A0E6-12F7BBAEE735}" presName="node" presStyleLbl="node1" presStyleIdx="3" presStyleCnt="5" custScaleX="156883" custScaleY="102232" custLinFactNeighborX="-415" custLinFactNeighborY="-4115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EB0FB801-25FB-4D1C-902E-133DDCBF8A2E}" type="pres">
      <dgm:prSet presAssocID="{920BDFA7-DAC1-493E-803A-4E08A26E8C67}" presName="sibTrans" presStyleCnt="0"/>
      <dgm:spPr/>
      <dgm:t>
        <a:bodyPr/>
        <a:lstStyle/>
        <a:p>
          <a:endParaRPr lang="th-TH"/>
        </a:p>
      </dgm:t>
    </dgm:pt>
    <dgm:pt modelId="{1ECECB53-E553-499C-B993-DD6835AD47D1}" type="pres">
      <dgm:prSet presAssocID="{130F122C-6FB0-46C2-905B-2C7904849686}" presName="node" presStyleLbl="node1" presStyleIdx="4" presStyleCnt="5" custScaleX="217374" custLinFactNeighborX="-1983" custLinFactNeighborY="-9917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D22BF8A9-45AC-44B4-85F7-E669D736397E}" type="presOf" srcId="{130F122C-6FB0-46C2-905B-2C7904849686}" destId="{1ECECB53-E553-499C-B993-DD6835AD47D1}" srcOrd="0" destOrd="0" presId="urn:microsoft.com/office/officeart/2005/8/layout/default#1"/>
    <dgm:cxn modelId="{9B72E511-93A7-44AE-B841-9DB96DEE8B8C}" srcId="{A28AE6BD-086D-4045-88E6-F93580CA4599}" destId="{E3C632ED-8FEC-4D31-A701-8D0D7BA6E82E}" srcOrd="1" destOrd="0" parTransId="{3C83EF62-8C2F-4405-B28E-70A9989078DA}" sibTransId="{9949A3FC-B9E4-4C73-859C-738A629632C1}"/>
    <dgm:cxn modelId="{400CE7ED-C70C-44F8-94D2-2919AD7EF068}" type="presOf" srcId="{CA1840E5-0B7F-42CB-A0E6-12F7BBAEE735}" destId="{F0384930-9C83-4FDC-89A6-B66775AE0FAD}" srcOrd="0" destOrd="0" presId="urn:microsoft.com/office/officeart/2005/8/layout/default#1"/>
    <dgm:cxn modelId="{038BB1C1-98F1-410C-ACAE-E146F25DEDE4}" type="presOf" srcId="{A28AE6BD-086D-4045-88E6-F93580CA4599}" destId="{73F86823-CD9B-4953-9F79-DC1768C9AEE5}" srcOrd="0" destOrd="0" presId="urn:microsoft.com/office/officeart/2005/8/layout/default#1"/>
    <dgm:cxn modelId="{3614C357-58FC-4E6A-9AB2-43E418036C9C}" type="presOf" srcId="{248C6B4A-826C-4B45-A27C-892D9A5673D3}" destId="{ECFABD94-4D32-4FC3-AEA8-8C5E033F0D92}" srcOrd="0" destOrd="0" presId="urn:microsoft.com/office/officeart/2005/8/layout/default#1"/>
    <dgm:cxn modelId="{5284C402-E861-4F85-A308-67F3529F8480}" srcId="{A28AE6BD-086D-4045-88E6-F93580CA4599}" destId="{CA1840E5-0B7F-42CB-A0E6-12F7BBAEE735}" srcOrd="3" destOrd="0" parTransId="{FB5F1A37-0CCA-46FD-A96C-C8BFF1953A13}" sibTransId="{920BDFA7-DAC1-493E-803A-4E08A26E8C67}"/>
    <dgm:cxn modelId="{AEBC74C9-8E72-496B-9D5A-5281EE4DCFB0}" srcId="{A28AE6BD-086D-4045-88E6-F93580CA4599}" destId="{EBD4CE89-6A0B-4D42-B204-793332BB52CB}" srcOrd="0" destOrd="0" parTransId="{3C51A301-686E-44A7-8F7F-8183E392BFF2}" sibTransId="{53044919-10AF-41A4-AE2B-C7453A0E2932}"/>
    <dgm:cxn modelId="{5DC8924B-C8EF-45F9-947E-D67399230800}" srcId="{A28AE6BD-086D-4045-88E6-F93580CA4599}" destId="{130F122C-6FB0-46C2-905B-2C7904849686}" srcOrd="4" destOrd="0" parTransId="{A3D97D6D-7108-4ED2-92A8-3C8EE423BFB4}" sibTransId="{241296A0-9691-45DF-BD3F-A117BC718153}"/>
    <dgm:cxn modelId="{751ED725-A8FD-4A6C-A90E-4C7D8D3C6B13}" type="presOf" srcId="{EBD4CE89-6A0B-4D42-B204-793332BB52CB}" destId="{CD8AB8B0-AEC1-4365-BDE1-9616818DDF83}" srcOrd="0" destOrd="0" presId="urn:microsoft.com/office/officeart/2005/8/layout/default#1"/>
    <dgm:cxn modelId="{5F56B3EC-AEF1-4C50-B642-598A6716325B}" srcId="{A28AE6BD-086D-4045-88E6-F93580CA4599}" destId="{248C6B4A-826C-4B45-A27C-892D9A5673D3}" srcOrd="2" destOrd="0" parTransId="{8F5734E2-9310-4D45-9756-DFADE9FB7E56}" sibTransId="{D8F6E7F4-BE36-4A44-936E-ADEA8864B19A}"/>
    <dgm:cxn modelId="{EE64C5F4-E230-4F5C-A3DF-51BC6B906804}" type="presOf" srcId="{E3C632ED-8FEC-4D31-A701-8D0D7BA6E82E}" destId="{43A82EA8-F9C2-471D-9699-1052FAF7EA1E}" srcOrd="0" destOrd="0" presId="urn:microsoft.com/office/officeart/2005/8/layout/default#1"/>
    <dgm:cxn modelId="{23292DB4-E444-4938-916B-871D45169E70}" type="presParOf" srcId="{73F86823-CD9B-4953-9F79-DC1768C9AEE5}" destId="{CD8AB8B0-AEC1-4365-BDE1-9616818DDF83}" srcOrd="0" destOrd="0" presId="urn:microsoft.com/office/officeart/2005/8/layout/default#1"/>
    <dgm:cxn modelId="{D4A8735F-FE44-4951-B7DB-2A93DC724CBA}" type="presParOf" srcId="{73F86823-CD9B-4953-9F79-DC1768C9AEE5}" destId="{11DF88AD-A4E6-4C43-8A0A-01038CAE8CCE}" srcOrd="1" destOrd="0" presId="urn:microsoft.com/office/officeart/2005/8/layout/default#1"/>
    <dgm:cxn modelId="{79D8A303-473B-45CD-9C12-3C93B045EE34}" type="presParOf" srcId="{73F86823-CD9B-4953-9F79-DC1768C9AEE5}" destId="{43A82EA8-F9C2-471D-9699-1052FAF7EA1E}" srcOrd="2" destOrd="0" presId="urn:microsoft.com/office/officeart/2005/8/layout/default#1"/>
    <dgm:cxn modelId="{886AC565-C065-41BD-9D67-22FD73E41CC7}" type="presParOf" srcId="{73F86823-CD9B-4953-9F79-DC1768C9AEE5}" destId="{44A849E2-3623-40C1-B5FB-F035A966BFB6}" srcOrd="3" destOrd="0" presId="urn:microsoft.com/office/officeart/2005/8/layout/default#1"/>
    <dgm:cxn modelId="{B9CDEF67-2FA8-4089-B46B-FA69933B8B77}" type="presParOf" srcId="{73F86823-CD9B-4953-9F79-DC1768C9AEE5}" destId="{ECFABD94-4D32-4FC3-AEA8-8C5E033F0D92}" srcOrd="4" destOrd="0" presId="urn:microsoft.com/office/officeart/2005/8/layout/default#1"/>
    <dgm:cxn modelId="{1B782C5B-55C6-4FF7-9682-FF2D863783FD}" type="presParOf" srcId="{73F86823-CD9B-4953-9F79-DC1768C9AEE5}" destId="{685F72E5-044F-4D27-A431-3FE3A87E08B2}" srcOrd="5" destOrd="0" presId="urn:microsoft.com/office/officeart/2005/8/layout/default#1"/>
    <dgm:cxn modelId="{2A1A92F9-06F2-4BE6-9B87-5E92FF9A0BF4}" type="presParOf" srcId="{73F86823-CD9B-4953-9F79-DC1768C9AEE5}" destId="{F0384930-9C83-4FDC-89A6-B66775AE0FAD}" srcOrd="6" destOrd="0" presId="urn:microsoft.com/office/officeart/2005/8/layout/default#1"/>
    <dgm:cxn modelId="{94DD78B8-D52F-4415-A743-E9445CB20DFC}" type="presParOf" srcId="{73F86823-CD9B-4953-9F79-DC1768C9AEE5}" destId="{EB0FB801-25FB-4D1C-902E-133DDCBF8A2E}" srcOrd="7" destOrd="0" presId="urn:microsoft.com/office/officeart/2005/8/layout/default#1"/>
    <dgm:cxn modelId="{2F5659E1-BB3E-4E45-B2FE-F0A891116BBE}" type="presParOf" srcId="{73F86823-CD9B-4953-9F79-DC1768C9AEE5}" destId="{1ECECB53-E553-499C-B993-DD6835AD47D1}" srcOrd="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D4E525A-DD6C-4EA0-A375-FBEFE521647F}" type="doc">
      <dgm:prSet loTypeId="urn:microsoft.com/office/officeart/2005/8/layout/radial4" loCatId="relationship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th-TH"/>
        </a:p>
      </dgm:t>
    </dgm:pt>
    <dgm:pt modelId="{B72B091A-0138-400B-8199-CC54E3A7BC44}">
      <dgm:prSet phldrT="[ข้อความ]" custT="1"/>
      <dgm:spPr>
        <a:solidFill>
          <a:srgbClr val="FFCC66"/>
        </a:solidFill>
      </dgm:spPr>
      <dgm:t>
        <a:bodyPr/>
        <a:lstStyle/>
        <a:p>
          <a:pPr algn="ctr"/>
          <a:r>
            <a:rPr lang="th-TH" sz="28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มีการทบทวนความรู้ในการเฝ้าระวังภาวะแทรกซ้อนที่อาจเกิดขึ้นระหว่างที่ได้รับยาเคมี</a:t>
          </a:r>
          <a:endParaRPr lang="th-TH" sz="2800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B02C2325-6210-4952-AC86-4CA3E2A32AFB}" type="parTrans" cxnId="{91E42D32-30E2-4313-9B64-A15ADC8B54C5}">
      <dgm:prSet/>
      <dgm:spPr>
        <a:solidFill>
          <a:srgbClr val="0066FF"/>
        </a:solidFill>
      </dgm:spPr>
      <dgm:t>
        <a:bodyPr/>
        <a:lstStyle/>
        <a:p>
          <a:pPr algn="ctr"/>
          <a:endParaRPr lang="th-TH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4D54B353-8A88-4A9A-B9DC-5484214A6E34}" type="sibTrans" cxnId="{91E42D32-30E2-4313-9B64-A15ADC8B54C5}">
      <dgm:prSet/>
      <dgm:spPr/>
      <dgm:t>
        <a:bodyPr/>
        <a:lstStyle/>
        <a:p>
          <a:pPr algn="ctr"/>
          <a:endParaRPr lang="th-TH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6BE4EE39-46F7-41A7-94E2-19D36AF3E75C}">
      <dgm:prSet phldrT="[ข้อความ]" custT="1"/>
      <dgm:spPr>
        <a:solidFill>
          <a:srgbClr val="FFCC66"/>
        </a:solidFill>
      </dgm:spPr>
      <dgm:t>
        <a:bodyPr/>
        <a:lstStyle/>
        <a:p>
          <a:pPr algn="ctr"/>
          <a:r>
            <a:rPr lang="th-TH" sz="32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ศึกษาปัจจัยอื่นๆที่เกี่ยวข้องกับการเกิด</a:t>
          </a:r>
          <a:r>
            <a:rPr lang="en-US" sz="32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Infusion reaction </a:t>
          </a:r>
          <a:endParaRPr lang="th-TH" sz="3200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078BC9D4-A499-43EB-923A-AF3A1F508BAF}" type="parTrans" cxnId="{0E300F5B-F03E-41AD-95F4-3BA4BF205243}">
      <dgm:prSet/>
      <dgm:spPr>
        <a:solidFill>
          <a:srgbClr val="0066CC"/>
        </a:solidFill>
      </dgm:spPr>
      <dgm:t>
        <a:bodyPr/>
        <a:lstStyle/>
        <a:p>
          <a:pPr algn="ctr"/>
          <a:endParaRPr lang="th-TH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7F1F836C-A7E9-495F-9780-60E6472F1A44}" type="sibTrans" cxnId="{0E300F5B-F03E-41AD-95F4-3BA4BF205243}">
      <dgm:prSet/>
      <dgm:spPr/>
      <dgm:t>
        <a:bodyPr/>
        <a:lstStyle/>
        <a:p>
          <a:pPr algn="ctr"/>
          <a:endParaRPr lang="th-TH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BCFD3D0A-621B-4503-A037-A7EFC718A936}">
      <dgm:prSet phldrT="[ข้อความ]"/>
      <dgm:spPr>
        <a:solidFill>
          <a:srgbClr val="FF99FF"/>
        </a:solidFill>
      </dgm:spPr>
      <dgm:t>
        <a:bodyPr/>
        <a:lstStyle/>
        <a:p>
          <a:pPr algn="ctr"/>
          <a:r>
            <a:rPr lang="th-TH" b="1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ข้อที่ควรปรับปรุงและพัฒนาต่อ</a:t>
          </a:r>
          <a:endParaRPr lang="th-TH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CE4DF9B-166A-4685-894C-65359C758631}" type="sibTrans" cxnId="{D1FAE7FC-7C8F-42DF-8410-2D134B4C8278}">
      <dgm:prSet/>
      <dgm:spPr/>
      <dgm:t>
        <a:bodyPr/>
        <a:lstStyle/>
        <a:p>
          <a:pPr algn="ctr"/>
          <a:endParaRPr lang="th-TH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D33A8638-7137-4318-8EE5-C51156014EAD}" type="parTrans" cxnId="{D1FAE7FC-7C8F-42DF-8410-2D134B4C8278}">
      <dgm:prSet/>
      <dgm:spPr/>
      <dgm:t>
        <a:bodyPr/>
        <a:lstStyle/>
        <a:p>
          <a:pPr algn="ctr"/>
          <a:endParaRPr lang="th-TH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18085FF-570E-4D4A-8C44-0AB8DC58CF65}" type="pres">
      <dgm:prSet presAssocID="{AD4E525A-DD6C-4EA0-A375-FBEFE521647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378F82E7-C9E5-4580-8337-AA3FE05C4218}" type="pres">
      <dgm:prSet presAssocID="{BCFD3D0A-621B-4503-A037-A7EFC718A936}" presName="centerShape" presStyleLbl="node0" presStyleIdx="0" presStyleCnt="1" custScaleX="126569" custScaleY="61451" custLinFactNeighborX="-35540" custLinFactNeighborY="-13634"/>
      <dgm:spPr/>
      <dgm:t>
        <a:bodyPr/>
        <a:lstStyle/>
        <a:p>
          <a:endParaRPr lang="th-TH"/>
        </a:p>
      </dgm:t>
    </dgm:pt>
    <dgm:pt modelId="{465798D3-DCA7-45EB-B49D-D5E086789E5D}" type="pres">
      <dgm:prSet presAssocID="{B02C2325-6210-4952-AC86-4CA3E2A32AFB}" presName="parTrans" presStyleLbl="bgSibTrans2D1" presStyleIdx="0" presStyleCnt="2" custAng="10836437" custScaleX="52964" custScaleY="92034" custLinFactNeighborX="-24853" custLinFactNeighborY="5482"/>
      <dgm:spPr/>
      <dgm:t>
        <a:bodyPr/>
        <a:lstStyle/>
        <a:p>
          <a:endParaRPr lang="th-TH"/>
        </a:p>
      </dgm:t>
    </dgm:pt>
    <dgm:pt modelId="{FC6346A2-F630-4B9B-BDBC-1DE17607D2FA}" type="pres">
      <dgm:prSet presAssocID="{B72B091A-0138-400B-8199-CC54E3A7BC44}" presName="node" presStyleLbl="node1" presStyleIdx="0" presStyleCnt="2" custScaleX="103297" custScaleY="74924" custRadScaleRad="57854" custRadScaleInc="171988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8377DAD0-067B-48BF-97D8-714D8CDD55F8}" type="pres">
      <dgm:prSet presAssocID="{078BC9D4-A499-43EB-923A-AF3A1F508BAF}" presName="parTrans" presStyleLbl="bgSibTrans2D1" presStyleIdx="1" presStyleCnt="2" custAng="10511290" custScaleX="56602" custScaleY="95181" custLinFactNeighborX="-26000" custLinFactNeighborY="7338"/>
      <dgm:spPr/>
      <dgm:t>
        <a:bodyPr/>
        <a:lstStyle/>
        <a:p>
          <a:endParaRPr lang="th-TH"/>
        </a:p>
      </dgm:t>
    </dgm:pt>
    <dgm:pt modelId="{052F38C8-B739-4A5B-8C0A-468C1180CC2B}" type="pres">
      <dgm:prSet presAssocID="{6BE4EE39-46F7-41A7-94E2-19D36AF3E75C}" presName="node" presStyleLbl="node1" presStyleIdx="1" presStyleCnt="2" custScaleX="97081" custScaleY="66693" custRadScaleRad="72422" custRadScaleInc="-2318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0E300F5B-F03E-41AD-95F4-3BA4BF205243}" srcId="{BCFD3D0A-621B-4503-A037-A7EFC718A936}" destId="{6BE4EE39-46F7-41A7-94E2-19D36AF3E75C}" srcOrd="1" destOrd="0" parTransId="{078BC9D4-A499-43EB-923A-AF3A1F508BAF}" sibTransId="{7F1F836C-A7E9-495F-9780-60E6472F1A44}"/>
    <dgm:cxn modelId="{C4B7B84F-BD54-4F91-8BA3-F1D1AF4412B9}" type="presOf" srcId="{AD4E525A-DD6C-4EA0-A375-FBEFE521647F}" destId="{518085FF-570E-4D4A-8C44-0AB8DC58CF65}" srcOrd="0" destOrd="0" presId="urn:microsoft.com/office/officeart/2005/8/layout/radial4"/>
    <dgm:cxn modelId="{D9EF1406-970A-4F1A-B182-1522504F98DF}" type="presOf" srcId="{6BE4EE39-46F7-41A7-94E2-19D36AF3E75C}" destId="{052F38C8-B739-4A5B-8C0A-468C1180CC2B}" srcOrd="0" destOrd="0" presId="urn:microsoft.com/office/officeart/2005/8/layout/radial4"/>
    <dgm:cxn modelId="{D1FAE7FC-7C8F-42DF-8410-2D134B4C8278}" srcId="{AD4E525A-DD6C-4EA0-A375-FBEFE521647F}" destId="{BCFD3D0A-621B-4503-A037-A7EFC718A936}" srcOrd="0" destOrd="0" parTransId="{D33A8638-7137-4318-8EE5-C51156014EAD}" sibTransId="{5CE4DF9B-166A-4685-894C-65359C758631}"/>
    <dgm:cxn modelId="{91E42D32-30E2-4313-9B64-A15ADC8B54C5}" srcId="{BCFD3D0A-621B-4503-A037-A7EFC718A936}" destId="{B72B091A-0138-400B-8199-CC54E3A7BC44}" srcOrd="0" destOrd="0" parTransId="{B02C2325-6210-4952-AC86-4CA3E2A32AFB}" sibTransId="{4D54B353-8A88-4A9A-B9DC-5484214A6E34}"/>
    <dgm:cxn modelId="{91065587-C9E9-48F8-B86C-912BE87B061C}" type="presOf" srcId="{078BC9D4-A499-43EB-923A-AF3A1F508BAF}" destId="{8377DAD0-067B-48BF-97D8-714D8CDD55F8}" srcOrd="0" destOrd="0" presId="urn:microsoft.com/office/officeart/2005/8/layout/radial4"/>
    <dgm:cxn modelId="{FB0684D7-EF6B-4A73-82E6-7A593AFF3145}" type="presOf" srcId="{BCFD3D0A-621B-4503-A037-A7EFC718A936}" destId="{378F82E7-C9E5-4580-8337-AA3FE05C4218}" srcOrd="0" destOrd="0" presId="urn:microsoft.com/office/officeart/2005/8/layout/radial4"/>
    <dgm:cxn modelId="{C71C7D70-11CF-4714-9B54-CBCA533B2A02}" type="presOf" srcId="{B72B091A-0138-400B-8199-CC54E3A7BC44}" destId="{FC6346A2-F630-4B9B-BDBC-1DE17607D2FA}" srcOrd="0" destOrd="0" presId="urn:microsoft.com/office/officeart/2005/8/layout/radial4"/>
    <dgm:cxn modelId="{A5FFD4E2-5ABB-4DB7-A884-4DEF788F52E1}" type="presOf" srcId="{B02C2325-6210-4952-AC86-4CA3E2A32AFB}" destId="{465798D3-DCA7-45EB-B49D-D5E086789E5D}" srcOrd="0" destOrd="0" presId="urn:microsoft.com/office/officeart/2005/8/layout/radial4"/>
    <dgm:cxn modelId="{735E4443-C3A7-4A99-9852-3528A3C7438A}" type="presParOf" srcId="{518085FF-570E-4D4A-8C44-0AB8DC58CF65}" destId="{378F82E7-C9E5-4580-8337-AA3FE05C4218}" srcOrd="0" destOrd="0" presId="urn:microsoft.com/office/officeart/2005/8/layout/radial4"/>
    <dgm:cxn modelId="{B3C01A72-C120-40C4-9627-217EC423DF94}" type="presParOf" srcId="{518085FF-570E-4D4A-8C44-0AB8DC58CF65}" destId="{465798D3-DCA7-45EB-B49D-D5E086789E5D}" srcOrd="1" destOrd="0" presId="urn:microsoft.com/office/officeart/2005/8/layout/radial4"/>
    <dgm:cxn modelId="{53F74636-C7A7-4383-BD88-403127297DE8}" type="presParOf" srcId="{518085FF-570E-4D4A-8C44-0AB8DC58CF65}" destId="{FC6346A2-F630-4B9B-BDBC-1DE17607D2FA}" srcOrd="2" destOrd="0" presId="urn:microsoft.com/office/officeart/2005/8/layout/radial4"/>
    <dgm:cxn modelId="{0FFE7EF0-8010-45C3-9F56-25379D721E74}" type="presParOf" srcId="{518085FF-570E-4D4A-8C44-0AB8DC58CF65}" destId="{8377DAD0-067B-48BF-97D8-714D8CDD55F8}" srcOrd="3" destOrd="0" presId="urn:microsoft.com/office/officeart/2005/8/layout/radial4"/>
    <dgm:cxn modelId="{D38B99B9-28B6-436A-9888-941F46E08665}" type="presParOf" srcId="{518085FF-570E-4D4A-8C44-0AB8DC58CF65}" destId="{052F38C8-B739-4A5B-8C0A-468C1180CC2B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5" minVer="http://schemas.openxmlformats.org/drawingml/2006/diagram"/>
    </a:ext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CED44-810A-4884-AF85-55E4DFBD2557}" type="datetimeFigureOut">
              <a:rPr lang="th-TH"/>
              <a:pPr>
                <a:defRPr/>
              </a:pPr>
              <a:t>09/02/61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2DFD17-3928-46E2-871C-86C430B50B94}" type="slidenum">
              <a:rPr lang="th-TH"/>
              <a:pPr/>
              <a:t>‹#›</a:t>
            </a:fld>
            <a:endParaRPr lang="th-TH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65E7F-13C5-41A0-942C-EC0880634F94}" type="datetimeFigureOut">
              <a:rPr lang="th-TH"/>
              <a:pPr>
                <a:defRPr/>
              </a:pPr>
              <a:t>09/02/61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65322A-D6F6-4918-A648-F106B2327AFB}" type="slidenum">
              <a:rPr lang="th-TH"/>
              <a:pPr/>
              <a:t>‹#›</a:t>
            </a:fld>
            <a:endParaRPr lang="th-TH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7DD6D-3D29-4FBA-B48D-A3025E622590}" type="datetimeFigureOut">
              <a:rPr lang="th-TH"/>
              <a:pPr>
                <a:defRPr/>
              </a:pPr>
              <a:t>09/02/61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77500A-1761-4304-B30F-F049FB787FB2}" type="slidenum">
              <a:rPr lang="th-TH"/>
              <a:pPr/>
              <a:t>‹#›</a:t>
            </a:fld>
            <a:endParaRPr lang="th-TH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0798E-E3DD-439D-8C66-36725EB65E1B}" type="datetimeFigureOut">
              <a:rPr lang="th-TH"/>
              <a:pPr>
                <a:defRPr/>
              </a:pPr>
              <a:t>09/02/61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E4E9D8-1FC4-420E-B582-3FE1742BC543}" type="slidenum">
              <a:rPr lang="th-TH"/>
              <a:pPr/>
              <a:t>‹#›</a:t>
            </a:fld>
            <a:endParaRPr lang="th-TH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9D36A-99D0-4F95-A3F2-6E858D112490}" type="datetimeFigureOut">
              <a:rPr lang="th-TH"/>
              <a:pPr>
                <a:defRPr/>
              </a:pPr>
              <a:t>09/02/61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787EF9-1042-43F0-992E-E75B4A4AF959}" type="slidenum">
              <a:rPr lang="th-TH"/>
              <a:pPr/>
              <a:t>‹#›</a:t>
            </a:fld>
            <a:endParaRPr lang="th-TH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57B76-2364-4B88-BC53-D878D55F4904}" type="datetimeFigureOut">
              <a:rPr lang="th-TH"/>
              <a:pPr>
                <a:defRPr/>
              </a:pPr>
              <a:t>09/02/61</a:t>
            </a:fld>
            <a:endParaRPr lang="th-TH"/>
          </a:p>
        </p:txBody>
      </p:sp>
      <p:sp>
        <p:nvSpPr>
          <p:cNvPr id="6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467345-0913-4358-A84E-ED02F76396E5}" type="slidenum">
              <a:rPr lang="th-TH"/>
              <a:pPr/>
              <a:t>‹#›</a:t>
            </a:fld>
            <a:endParaRPr lang="th-TH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06A8C-56C3-4D5A-BC57-6D289C3B7B4E}" type="datetimeFigureOut">
              <a:rPr lang="th-TH"/>
              <a:pPr>
                <a:defRPr/>
              </a:pPr>
              <a:t>09/02/61</a:t>
            </a:fld>
            <a:endParaRPr lang="th-TH"/>
          </a:p>
        </p:txBody>
      </p:sp>
      <p:sp>
        <p:nvSpPr>
          <p:cNvPr id="8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5152B3-11CB-4C26-B232-A4E0C8D7613A}" type="slidenum">
              <a:rPr lang="th-TH"/>
              <a:pPr/>
              <a:t>‹#›</a:t>
            </a:fld>
            <a:endParaRPr lang="th-TH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479D8-CF20-44E0-8C64-2CED4BD5DBFB}" type="datetimeFigureOut">
              <a:rPr lang="th-TH"/>
              <a:pPr>
                <a:defRPr/>
              </a:pPr>
              <a:t>09/02/61</a:t>
            </a:fld>
            <a:endParaRPr lang="th-TH"/>
          </a:p>
        </p:txBody>
      </p:sp>
      <p:sp>
        <p:nvSpPr>
          <p:cNvPr id="4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BF784A-C104-4E4E-BA77-51257E260FE2}" type="slidenum">
              <a:rPr lang="th-TH"/>
              <a:pPr/>
              <a:t>‹#›</a:t>
            </a:fld>
            <a:endParaRPr lang="th-TH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C3529-F3C0-42D7-8984-8FA6CECBAC26}" type="datetimeFigureOut">
              <a:rPr lang="th-TH"/>
              <a:pPr>
                <a:defRPr/>
              </a:pPr>
              <a:t>09/02/61</a:t>
            </a:fld>
            <a:endParaRPr lang="th-TH"/>
          </a:p>
        </p:txBody>
      </p:sp>
      <p:sp>
        <p:nvSpPr>
          <p:cNvPr id="3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2899C6-214E-45BA-9A87-7ECDFBCEC62C}" type="slidenum">
              <a:rPr lang="th-TH"/>
              <a:pPr/>
              <a:t>‹#›</a:t>
            </a:fld>
            <a:endParaRPr lang="th-TH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634EA-9ACD-4782-9FFE-42D637BB3A7D}" type="datetimeFigureOut">
              <a:rPr lang="th-TH"/>
              <a:pPr>
                <a:defRPr/>
              </a:pPr>
              <a:t>09/02/61</a:t>
            </a:fld>
            <a:endParaRPr lang="th-TH"/>
          </a:p>
        </p:txBody>
      </p:sp>
      <p:sp>
        <p:nvSpPr>
          <p:cNvPr id="6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7BE5C0-5C44-4578-8065-2F57C5DBCF5C}" type="slidenum">
              <a:rPr lang="th-TH"/>
              <a:pPr/>
              <a:t>‹#›</a:t>
            </a:fld>
            <a:endParaRPr lang="th-TH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 smtClean="0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BB706-E55A-440A-BF57-194DFD154530}" type="datetimeFigureOut">
              <a:rPr lang="th-TH"/>
              <a:pPr>
                <a:defRPr/>
              </a:pPr>
              <a:t>09/02/61</a:t>
            </a:fld>
            <a:endParaRPr lang="th-TH"/>
          </a:p>
        </p:txBody>
      </p:sp>
      <p:sp>
        <p:nvSpPr>
          <p:cNvPr id="6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4EBC05-4A8C-4BCB-AE60-4263C7A3D1D6}" type="slidenum">
              <a:rPr lang="th-TH"/>
              <a:pPr/>
              <a:t>‹#›</a:t>
            </a:fld>
            <a:endParaRPr lang="th-TH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ตัวแทนชื่อเรื่อง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th-TH" smtClean="0"/>
              <a:t>คลิกเพื่อแก้ไขสไตล์ชื่อเรื่องต้นแบบ</a:t>
            </a:r>
          </a:p>
        </p:txBody>
      </p:sp>
      <p:sp>
        <p:nvSpPr>
          <p:cNvPr id="1027" name="ตัวแทนข้อความ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altLang="th-TH" smtClean="0"/>
              <a:t>ระดับที่สอง</a:t>
            </a:r>
          </a:p>
          <a:p>
            <a:pPr lvl="2"/>
            <a:r>
              <a:rPr lang="th-TH" altLang="th-TH" smtClean="0"/>
              <a:t>ระดับที่สาม</a:t>
            </a:r>
          </a:p>
          <a:p>
            <a:pPr lvl="3"/>
            <a:r>
              <a:rPr lang="th-TH" altLang="th-TH" smtClean="0"/>
              <a:t>ระดับที่สี่</a:t>
            </a:r>
          </a:p>
          <a:p>
            <a:pPr lvl="4"/>
            <a:r>
              <a:rPr lang="th-TH" altLang="th-TH" smtClean="0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75E3E65-2A40-4FAB-87B5-7B524AF708CE}" type="datetimeFigureOut">
              <a:rPr lang="th-TH"/>
              <a:pPr>
                <a:defRPr/>
              </a:pPr>
              <a:t>09/02/61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85D3B78E-C688-47BC-9F2C-FBE2E9851706}" type="slidenum">
              <a:rPr lang="th-TH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cs typeface="Angsana New" pitchFamily="18" charset="-34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cs typeface="Angsana New" pitchFamily="18" charset="-34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cs typeface="Angsana New" pitchFamily="18" charset="-34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cs typeface="Angsana New" pitchFamily="18" charset="-3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cs typeface="Angsana New" pitchFamily="18" charset="-3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cs typeface="Angsana New" pitchFamily="18" charset="-3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cs typeface="Angsana New" pitchFamily="18" charset="-3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cs typeface="Angsana New" pitchFamily="18" charset="-34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&#3605;&#3633;&#3623;&#3594;&#3637;&#3657;&#3623;&#3633;&#3604;.xl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________Microsoft_Office_Excel2.xls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________Microsoft_Office_Excel3.xls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________Microsoft_Office_Excel4.xls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________Microsoft_Office_Excel5.xls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openxmlformats.org/officeDocument/2006/relationships/image" Target="../media/image12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________Microsoft_Office_Excel1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รูปภาพ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638"/>
            <a:ext cx="12192000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ibbon โค้งลง 7"/>
          <p:cNvSpPr/>
          <p:nvPr/>
        </p:nvSpPr>
        <p:spPr>
          <a:xfrm>
            <a:off x="2349500" y="2616200"/>
            <a:ext cx="6629400" cy="2946400"/>
          </a:xfrm>
          <a:prstGeom prst="ellipseRibbon">
            <a:avLst>
              <a:gd name="adj1" fmla="val 25000"/>
              <a:gd name="adj2" fmla="val 64188"/>
              <a:gd name="adj3" fmla="val 13471"/>
            </a:avLst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h-TH" sz="6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เกิดได้ ไม่เกิน 2</a:t>
            </a:r>
          </a:p>
        </p:txBody>
      </p:sp>
      <p:sp>
        <p:nvSpPr>
          <p:cNvPr id="2052" name="กล่องข้อความ 1"/>
          <p:cNvSpPr txBox="1">
            <a:spLocks noChangeArrowheads="1"/>
          </p:cNvSpPr>
          <p:nvPr/>
        </p:nvSpPr>
        <p:spPr bwMode="auto">
          <a:xfrm>
            <a:off x="9131300" y="5562600"/>
            <a:ext cx="24257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h-TH" sz="5400" b="1">
                <a:solidFill>
                  <a:srgbClr val="0070C0"/>
                </a:solidFill>
              </a:rPr>
              <a:t>หอผู้ป่วย 5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รูปภาพ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638"/>
            <a:ext cx="12192000" cy="151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ม้วนกระดาษแนวนอน 4"/>
          <p:cNvSpPr/>
          <p:nvPr/>
        </p:nvSpPr>
        <p:spPr>
          <a:xfrm>
            <a:off x="466725" y="1485900"/>
            <a:ext cx="4986338" cy="1322388"/>
          </a:xfrm>
          <a:prstGeom prst="horizontalScroll">
            <a:avLst/>
          </a:prstGeom>
          <a:solidFill>
            <a:srgbClr val="CCFF33"/>
          </a:solidFill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h-TH" sz="4400" b="1" u="sng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ปัญหาและสาเหตุโดยย่อ(ต่อ)</a:t>
            </a:r>
            <a:endParaRPr lang="th-TH" sz="44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สี่เหลี่ยมผืนผ้ามุมมน 5"/>
          <p:cNvSpPr/>
          <p:nvPr/>
        </p:nvSpPr>
        <p:spPr>
          <a:xfrm>
            <a:off x="1763713" y="2808288"/>
            <a:ext cx="9813925" cy="3756025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</a:p>
          <a:p>
            <a:pPr>
              <a:defRPr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ทางหอผู้ป่วย5  จึงหาแนวทางการดูแลผู้ป่วยที่ให้ยากลุ่ม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Folfox-4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ร่วมกับทีม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PCT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เคมี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 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มีการพัฒนาการดูแลเพื่อป้องกันภาวะ 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Infusion reaction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ในผู้ป่วยที่ได้รับ </a:t>
            </a:r>
            <a:r>
              <a:rPr lang="en-US" sz="32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Folfox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-4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มาอย่างต่อเนื่องได้แก่ การประเมินความเสี่ยงต่อการเกิดภาวะ 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Infusion reaction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การดูแลให้ได้รับยา 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Pre-med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ตามแผนการรักษา การเฝ้าระวังอย่างใกล้ชิด  และเตรียมความพร้อมในการให้ความช่วยเหลือ แต่ยังพบว่ามีผู้ป่วยที่เกิดภาวะ 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Infusion reaction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ในระดับรุนแรงและอาจทำให้เกิดอันตรายจนเสียชีวิตได้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defRPr/>
            </a:pP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รูปภาพ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3" y="20638"/>
            <a:ext cx="12192000" cy="151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ม้วนกระดาษแนวนอน 4"/>
          <p:cNvSpPr/>
          <p:nvPr/>
        </p:nvSpPr>
        <p:spPr>
          <a:xfrm>
            <a:off x="285750" y="1166813"/>
            <a:ext cx="4986338" cy="1323975"/>
          </a:xfrm>
          <a:prstGeom prst="horizontalScroll">
            <a:avLst/>
          </a:prstGeom>
          <a:solidFill>
            <a:srgbClr val="CCFF33"/>
          </a:solidFill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h-TH" sz="4400" b="1" u="sng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ปัญหาและสาเหตุโดยย่อ(ต่อ)</a:t>
            </a:r>
            <a:endParaRPr lang="th-TH" sz="44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สี่เหลี่ยมผืนผ้ามุมมน 5"/>
          <p:cNvSpPr/>
          <p:nvPr/>
        </p:nvSpPr>
        <p:spPr>
          <a:xfrm>
            <a:off x="555625" y="2390775"/>
            <a:ext cx="11369675" cy="4467225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thaiDist">
              <a:defRPr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</a:t>
            </a:r>
            <a:r>
              <a:rPr lang="th-TH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จาก</a:t>
            </a:r>
            <a:r>
              <a:rPr lang="th-TH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การทบทวนแนวทางปฏิบัติในการการป้องกัน</a:t>
            </a:r>
            <a:r>
              <a:rPr lang="en-US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 </a:t>
            </a:r>
            <a:r>
              <a:rPr lang="th-TH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พบว่า การซักประวัติยังไม่ครอบคลุมในเรื่องการรับประทานอาหารแช่เย็นหรือดื่มน้ำเย็นก่อนที่ผู้ป่วยจะได้รับยาเคมีในผู้ป่วยที่ได้รับยากลุ่ม </a:t>
            </a:r>
            <a:r>
              <a:rPr lang="en-US" sz="30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Folfox</a:t>
            </a:r>
            <a:r>
              <a:rPr lang="en-US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4</a:t>
            </a:r>
            <a:r>
              <a:rPr lang="th-TH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</a:t>
            </a:r>
            <a:r>
              <a:rPr lang="th-TH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และพบผู้ป่วย 1 รายที่เกิดภาวะ  </a:t>
            </a:r>
            <a:r>
              <a:rPr lang="en-US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Infusion reaction</a:t>
            </a:r>
            <a:r>
              <a:rPr lang="th-TH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ในระดับ 4 ดังนั้นหน่วยงานจึงตระหนักเห็นความสำคัญของผู้ป่วยเพราะถ้าเกิด</a:t>
            </a:r>
            <a:r>
              <a:rPr lang="en-US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Infusion reaction </a:t>
            </a:r>
            <a:r>
              <a:rPr lang="th-TH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แล้ว อาจเกิดภาวะแทรกซ้อนและผลกระทบต่างๆมากมาย ทั้งทางด้านร่างกายที่อาจเสียชีวิตขณะได้รับยาเคมี  ทางด้านจิตใจ  เกิดความกังวลใจ กลัวการให้ยาในครั้งต่อไป ต้องอยู่โรงพยาบาลนานขึ้น เสียความมั่นใจกับทีมผู้ดูแล  จึงได้จัดเก็บข้อมูลผู้ป่วยที่เกิดภาวะ </a:t>
            </a:r>
            <a:r>
              <a:rPr lang="en-US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Infusion reaction</a:t>
            </a:r>
            <a:r>
              <a:rPr lang="th-TH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ทำโครงการพัฒนางานเรื่อง เกิดได้ไม่เกิน 2เป้าหมายเพื่อ 1.เฝ้าระวังการเกิดภาวะ </a:t>
            </a:r>
            <a:r>
              <a:rPr lang="en-US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Infusion reaction </a:t>
            </a:r>
            <a:r>
              <a:rPr lang="th-TH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ในระดับรุนแรงมากว่าระดับ 4  2.มีขั้นตอนการปฏิบัติในการดูแลผู้ป่วยที่เสี่ยงต่อการเกิด </a:t>
            </a:r>
            <a:r>
              <a:rPr lang="en-US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Infusion reaction</a:t>
            </a:r>
            <a:r>
              <a:rPr lang="th-TH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เป็นแนวทางเดียวกัน</a:t>
            </a:r>
            <a:endParaRPr lang="en-US" sz="3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defRPr/>
            </a:pP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รูปภาพ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638"/>
            <a:ext cx="12192000" cy="151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ไดอะแกรม 2"/>
          <p:cNvGraphicFramePr/>
          <p:nvPr/>
        </p:nvGraphicFramePr>
        <p:xfrm>
          <a:off x="254001" y="179614"/>
          <a:ext cx="12367986" cy="66783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>
            <a:hlinkClick r:id="rId2" action="ppaction://hlinkfile"/>
          </p:cNvPr>
          <p:cNvSpPr/>
          <p:nvPr/>
        </p:nvSpPr>
        <p:spPr>
          <a:xfrm>
            <a:off x="1930400" y="1836738"/>
            <a:ext cx="8407400" cy="3598862"/>
          </a:xfrm>
          <a:prstGeom prst="cloud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h-TH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ปัจจัยที่ทำให้เกิด </a:t>
            </a:r>
            <a:r>
              <a:rPr 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Infusion reaction</a:t>
            </a:r>
            <a:endParaRPr lang="th-TH" sz="4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339" name="รูปภาพ 6" descr="iz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36784">
            <a:off x="1320800" y="3424238"/>
            <a:ext cx="2608263" cy="260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รูปภาพ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0638"/>
            <a:ext cx="12192000" cy="151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รูปภาพ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79463"/>
            <a:ext cx="1219200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สี่เหลี่ยมผืนผ้า 5"/>
          <p:cNvSpPr/>
          <p:nvPr/>
        </p:nvSpPr>
        <p:spPr>
          <a:xfrm>
            <a:off x="684213" y="1943100"/>
            <a:ext cx="4165600" cy="9620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อายุ</a:t>
            </a:r>
            <a:endParaRPr lang="th-TH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15364" name="แผนภูมิ 3"/>
          <p:cNvGraphicFramePr>
            <a:graphicFrameLocks/>
          </p:cNvGraphicFramePr>
          <p:nvPr/>
        </p:nvGraphicFramePr>
        <p:xfrm>
          <a:off x="2463800" y="2905125"/>
          <a:ext cx="8118475" cy="4003675"/>
        </p:xfrm>
        <a:graphic>
          <a:graphicData uri="http://schemas.openxmlformats.org/presentationml/2006/ole">
            <p:oleObj spid="_x0000_s15364" name="แผนภูมิ" r:id="rId4" imgW="8126672" imgH="4011516" progId="Excel.Chart.8">
              <p:embed/>
            </p:oleObj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รูปภาพ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0638"/>
            <a:ext cx="12192000" cy="151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สี่เหลี่ยมผืนผ้า 4"/>
          <p:cNvSpPr/>
          <p:nvPr/>
        </p:nvSpPr>
        <p:spPr>
          <a:xfrm>
            <a:off x="481013" y="1227138"/>
            <a:ext cx="6753225" cy="94456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จำนวนครั้งของการเกิดอุบัติการณ์ในแต่ละ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Cycle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</p:txBody>
      </p:sp>
      <p:graphicFrame>
        <p:nvGraphicFramePr>
          <p:cNvPr id="16388" name="แผนภูมิ 5"/>
          <p:cNvGraphicFramePr>
            <a:graphicFrameLocks/>
          </p:cNvGraphicFramePr>
          <p:nvPr/>
        </p:nvGraphicFramePr>
        <p:xfrm>
          <a:off x="1354138" y="2120900"/>
          <a:ext cx="9963150" cy="4575175"/>
        </p:xfrm>
        <a:graphic>
          <a:graphicData uri="http://schemas.openxmlformats.org/presentationml/2006/ole">
            <p:oleObj spid="_x0000_s16388" name="แผนภูมิ" r:id="rId4" imgW="9967824" imgH="4584589" progId="Excel.Chart.8">
              <p:embed/>
            </p:oleObj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รูปภาพ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0638"/>
            <a:ext cx="12192000" cy="151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สี่เหลี่ยมผืนผ้า 5"/>
          <p:cNvSpPr/>
          <p:nvPr/>
        </p:nvSpPr>
        <p:spPr>
          <a:xfrm>
            <a:off x="487363" y="1306513"/>
            <a:ext cx="3414712" cy="88106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อาการที่พบ </a:t>
            </a:r>
          </a:p>
        </p:txBody>
      </p:sp>
      <p:graphicFrame>
        <p:nvGraphicFramePr>
          <p:cNvPr id="17412" name="แผนภูมิ 3"/>
          <p:cNvGraphicFramePr>
            <a:graphicFrameLocks/>
          </p:cNvGraphicFramePr>
          <p:nvPr/>
        </p:nvGraphicFramePr>
        <p:xfrm>
          <a:off x="2725738" y="1941513"/>
          <a:ext cx="7518400" cy="4835525"/>
        </p:xfrm>
        <a:graphic>
          <a:graphicData uri="http://schemas.openxmlformats.org/presentationml/2006/ole">
            <p:oleObj spid="_x0000_s17412" name="แผนภูมิ" r:id="rId4" imgW="7523116" imgH="4840644" progId="Excel.Chart.8">
              <p:embed/>
            </p:oleObj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รูปภาพ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0638"/>
            <a:ext cx="12192000" cy="151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สี่เหลี่ยมผืนผ้า 5"/>
          <p:cNvSpPr/>
          <p:nvPr/>
        </p:nvSpPr>
        <p:spPr>
          <a:xfrm>
            <a:off x="333375" y="949325"/>
            <a:ext cx="3773488" cy="8509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จำนวนซีซีเมื่อเกิดอาการ</a:t>
            </a:r>
          </a:p>
        </p:txBody>
      </p:sp>
      <p:graphicFrame>
        <p:nvGraphicFramePr>
          <p:cNvPr id="18436" name="แผนภูมิ 3"/>
          <p:cNvGraphicFramePr>
            <a:graphicFrameLocks/>
          </p:cNvGraphicFramePr>
          <p:nvPr/>
        </p:nvGraphicFramePr>
        <p:xfrm>
          <a:off x="1693863" y="1266825"/>
          <a:ext cx="8229600" cy="5519738"/>
        </p:xfrm>
        <a:graphic>
          <a:graphicData uri="http://schemas.openxmlformats.org/presentationml/2006/ole">
            <p:oleObj spid="_x0000_s18436" name="แผนภูมิ" r:id="rId4" imgW="8236410" imgH="5529551" progId="Excel.Chart.8">
              <p:embed/>
            </p:oleObj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าราง 3"/>
          <p:cNvGraphicFramePr>
            <a:graphicFrameLocks noGrp="1"/>
          </p:cNvGraphicFramePr>
          <p:nvPr/>
        </p:nvGraphicFramePr>
        <p:xfrm>
          <a:off x="347663" y="1881188"/>
          <a:ext cx="11496675" cy="447516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623942"/>
                <a:gridCol w="5872733"/>
              </a:tblGrid>
              <a:tr h="4565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971675" algn="l"/>
                        </a:tabLst>
                      </a:pPr>
                      <a:r>
                        <a:rPr lang="th-TH" sz="2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ปัจจัยที่มีผล</a:t>
                      </a:r>
                      <a:r>
                        <a:rPr lang="th-TH" sz="2800" b="1" dirty="0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ต่อ</a:t>
                      </a:r>
                      <a:r>
                        <a:rPr lang="en-US" sz="2800" b="1" dirty="0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Infusion</a:t>
                      </a:r>
                      <a:r>
                        <a:rPr lang="en-US" sz="2800" b="1" baseline="0" dirty="0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reaction </a:t>
                      </a:r>
                      <a:endParaRPr lang="en-US" sz="2800" b="1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1" marR="68581" marT="0" marB="0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971675" algn="l"/>
                        </a:tabLst>
                      </a:pPr>
                      <a:r>
                        <a:rPr lang="th-TH" sz="2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แนวทางพัฒนา</a:t>
                      </a:r>
                      <a:endParaRPr lang="en-US" sz="2800" b="1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1" marR="68581" marT="0" marB="0">
                    <a:solidFill>
                      <a:srgbClr val="CCFFFF"/>
                    </a:solidFill>
                  </a:tcPr>
                </a:tc>
              </a:tr>
              <a:tr h="1981197">
                <a:tc>
                  <a:txBody>
                    <a:bodyPr/>
                    <a:lstStyle/>
                    <a:p>
                      <a:r>
                        <a:rPr lang="th-TH" sz="2600" b="1" dirty="0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</a:t>
                      </a:r>
                      <a:r>
                        <a:rPr lang="th-TH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ด้านบุคลากร</a:t>
                      </a:r>
                      <a:endParaRPr lang="en-US" sz="2600" b="1" kern="1200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r>
                        <a:rPr lang="th-TH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1.ช่วงเวลาให้ยามีกิจกรรมพยาบาลหลายอย่างเช่นทำ </a:t>
                      </a:r>
                      <a:r>
                        <a:rPr lang="en-US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ICD  Tapping  </a:t>
                      </a:r>
                      <a:r>
                        <a:rPr lang="th-TH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ดูแลผู้ป่วยกลับจากทำ</a:t>
                      </a:r>
                      <a:r>
                        <a:rPr lang="en-US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TOCE   Biopsy </a:t>
                      </a:r>
                      <a:r>
                        <a:rPr lang="th-TH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ผู้ป่วยมีภาวะวิกฤตที่ต้องได้รับการรักษาอย่างเร่งด่วน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1" marR="6858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1.ให้พยาบาล </a:t>
                      </a:r>
                      <a:r>
                        <a:rPr lang="en-US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In charge </a:t>
                      </a:r>
                      <a:r>
                        <a:rPr lang="th-TH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ช่วยทำหัตถการ</a:t>
                      </a:r>
                      <a:endParaRPr lang="en-US" sz="2600" b="1" kern="1200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r>
                        <a:rPr lang="th-TH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2.ขอความร่วมมือกับแพทย์ในการเลื่อนทำหัตถการในช่วงเช้า เช่นการทำ </a:t>
                      </a:r>
                      <a:r>
                        <a:rPr lang="en-US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Tapping </a:t>
                      </a:r>
                      <a:r>
                        <a:rPr lang="th-TH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ICD</a:t>
                      </a:r>
                    </a:p>
                    <a:p>
                      <a:r>
                        <a:rPr lang="en-US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3.</a:t>
                      </a:r>
                      <a:r>
                        <a:rPr lang="th-TH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มอบหมายผู้ช่วยเหลือคนไข้ช่วย</a:t>
                      </a:r>
                      <a:r>
                        <a:rPr lang="en-US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Record V/S </a:t>
                      </a:r>
                      <a:r>
                        <a:rPr lang="th-TH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หลังทำหัตถการ และแจ้งพยาบาลทันที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1" marR="6858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37401">
                <a:tc>
                  <a:txBody>
                    <a:bodyPr/>
                    <a:lstStyle/>
                    <a:p>
                      <a:r>
                        <a:rPr lang="th-TH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ด้านการสื่อสาร</a:t>
                      </a:r>
                      <a:endParaRPr lang="en-US" sz="2600" b="1" kern="1200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r>
                        <a:rPr lang="en-US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1.</a:t>
                      </a:r>
                      <a:r>
                        <a:rPr lang="th-TH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การสื่อสารไม่ชัดเจน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1" marR="6858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971675" algn="l"/>
                        </a:tabLst>
                      </a:pPr>
                      <a:r>
                        <a:rPr lang="th-TH" sz="2600" b="1" kern="12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  <a:r>
                        <a:rPr lang="th-TH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1.ทำป้ายคำแนะนำเกี่ยวกับอาการไม่พึงประสงค์ที่อาจเกิดขึ้นระหว่างได้รับยาเคมี </a:t>
                      </a:r>
                      <a:r>
                        <a:rPr lang="en-US" sz="2600" b="1" kern="1200" dirty="0" err="1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Oxaliplatin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1" marR="6858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9472" name="รูปภาพ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638"/>
            <a:ext cx="12192000" cy="151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รูปภาพ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638"/>
            <a:ext cx="12192000" cy="151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ตาราง 3"/>
          <p:cNvGraphicFramePr>
            <a:graphicFrameLocks noGrp="1"/>
          </p:cNvGraphicFramePr>
          <p:nvPr/>
        </p:nvGraphicFramePr>
        <p:xfrm>
          <a:off x="647700" y="1752600"/>
          <a:ext cx="11201400" cy="494823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617270"/>
                <a:gridCol w="5584130"/>
              </a:tblGrid>
              <a:tr h="5588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971675" algn="l"/>
                        </a:tabLst>
                      </a:pPr>
                      <a:r>
                        <a:rPr lang="th-TH" sz="2800" b="1" dirty="0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ปัจจัยที่มีผลต่อ</a:t>
                      </a:r>
                      <a:r>
                        <a:rPr lang="en-US" sz="2800" b="1" dirty="0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Infusion</a:t>
                      </a:r>
                      <a:r>
                        <a:rPr lang="en-US" sz="2800" b="1" baseline="0" dirty="0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reaction </a:t>
                      </a:r>
                      <a:endParaRPr lang="en-US" sz="2800" b="1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971675" algn="l"/>
                        </a:tabLst>
                      </a:pPr>
                      <a:r>
                        <a:rPr lang="th-TH" sz="2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แนวทางพัฒนา</a:t>
                      </a:r>
                      <a:endParaRPr lang="en-US" sz="2800" b="1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solidFill>
                      <a:srgbClr val="CCFFFF"/>
                    </a:solidFill>
                  </a:tcPr>
                </a:tc>
              </a:tr>
              <a:tr h="4389402">
                <a:tc>
                  <a:txBody>
                    <a:bodyPr/>
                    <a:lstStyle/>
                    <a:p>
                      <a:r>
                        <a:rPr lang="th-TH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ด้านผู้ป่วย</a:t>
                      </a:r>
                      <a:endParaRPr lang="en-US" sz="2600" kern="1200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r>
                        <a:rPr lang="en-US" sz="2600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1.</a:t>
                      </a:r>
                      <a:r>
                        <a:rPr lang="th-TH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พบอุบัติการณ์ในผู้ป่วยที่มารับยาเคมีเป็น </a:t>
                      </a:r>
                      <a:r>
                        <a:rPr lang="en-US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Cycle </a:t>
                      </a:r>
                      <a:r>
                        <a:rPr lang="th-TH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ที่ 2</a:t>
                      </a:r>
                      <a:endParaRPr lang="en-US" sz="2600" b="1" kern="1200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r>
                        <a:rPr lang="th-TH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2.ผู้ป่วยมีอาการแล้วไม่แจ้งพยาบาลคิดว่าเป็นเล็กน้อยเดี๋ยวหายเอง</a:t>
                      </a:r>
                      <a:endParaRPr lang="en-US" sz="2600" b="1" kern="1200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r>
                        <a:rPr lang="th-TH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3.ญาติไม่ทราบอาการที่ต้องเฝ้าระวังให้อดทนไว้</a:t>
                      </a:r>
                      <a:endParaRPr lang="en-US" sz="2600" b="1" kern="1200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r>
                        <a:rPr lang="th-TH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4.ดื่มน้ำเย็นก่อนได้รับยาเคมีบำบัด</a:t>
                      </a:r>
                      <a:endParaRPr lang="en-US" sz="2600" b="1" kern="1200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r>
                        <a:rPr lang="en-US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 </a:t>
                      </a:r>
                      <a:r>
                        <a:rPr lang="th-TH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อาการที่พบบ่อย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4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1.เน้นการเฝ้าระวังตั้งแต่การรับส่งเวร จัดเตียงให้อยู่ใกล้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Counter</a:t>
                      </a:r>
                      <a:r>
                        <a:rPr lang="th-TH" sz="24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พยาบาล การเฝ้าระวังขณะให้ยา การให้คำแนะนำผู้ป่วยและญาติ เตรียมอุปกรณ์กรณีเกิดภาวะวิกฤต</a:t>
                      </a:r>
                      <a:endParaRPr lang="en-US" sz="2400" b="1" kern="1200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r>
                        <a:rPr lang="th-TH" sz="24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.</a:t>
                      </a:r>
                      <a:r>
                        <a:rPr lang="th-TH" sz="24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เน้นย้ำผู้ป่วยและญาติถึงภาวะวิกฤตอันตรายถึงชีวิตที่อาจเกิดได้กับผู้ป่วยขณะได้รับยาเคมี</a:t>
                      </a:r>
                      <a:endParaRPr lang="en-US" sz="2400" b="1" kern="1200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r>
                        <a:rPr lang="th-TH" sz="24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3.ขอความร่วมมือกับทีมแพทย์ในการให้ข้อมูลผู้ป่วยเกี่ยวกับอาการข้างเคียงของยาเคมี</a:t>
                      </a:r>
                      <a:endParaRPr lang="en-US" sz="2400" b="1" kern="1200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r>
                        <a:rPr lang="th-TH" sz="24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4.ซักประวัติเพิ่มเติมในเรื่องของการดื่มน้ำเย็น ของแช่เย็น ก่อนให้ยาเคมี </a:t>
                      </a:r>
                      <a:endParaRPr lang="en-US" sz="2400" b="1" kern="1200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r>
                        <a:rPr lang="th-TH" sz="24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5.ทบทวนความรู้ของผู้ป่วยและญาติ เกี่ยวกับอาการผิดปกติที่อาจเกิดขึ้นขณะได้รับยาเคมี และต้องแจ้งพยาบาลทันที เช่น อาการคัน หน้าแดง ฝ่ามือแดง คัดจมูก แน่นหน้าอก เป็นต้น</a:t>
                      </a:r>
                      <a:endParaRPr lang="en-US" sz="2400" b="1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มุมมน 3"/>
          <p:cNvSpPr/>
          <p:nvPr/>
        </p:nvSpPr>
        <p:spPr>
          <a:xfrm>
            <a:off x="2700482" y="3123740"/>
            <a:ext cx="9110518" cy="3407524"/>
          </a:xfrm>
          <a:prstGeom prst="roundRect">
            <a:avLst/>
          </a:prstGeom>
          <a:ln w="28575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thaiDist">
              <a:defRPr/>
            </a:pPr>
            <a:r>
              <a:rPr lang="th-TH" sz="3600" b="1" i="1" u="sng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สรุปผลงานโดยย่อ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:  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พัฒนาแนวทางการดูแลและเฝ้าระวังผู้ป่วยมะเร็งที่มารับบริการให้ปลอดภัย ขณะได้รับยาเคมีกลุ่ม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Folfox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- 4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ที่อาจเกิดอาการไม่พึงประสงค์ได้ คือภาวะ 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Infusion reaction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ในหน่วยงาน ซึ่งการประเมินและเฝ้าระวังผู้ป่วยที่มีความเสี่ยงต่อการเกิดภาวะ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Infusion reaction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ในยาเคมีกลุ่ม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Folfox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- 4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จากการเก็บข้อมูลมาตลอดหลังจากนำเสนอผลงานเมื่อปี 2558  พบผู้ป่วยที่เกิดภาวะ 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Infusion reaction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ไม่เกินระดับ 2 และเกิดใน 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Cycle 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 6 ขึ้นไป แต่เดือนตุลาคม ปี 2560 พบผู้ป่วยที่เกิดภาวะ 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Infusion reaction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ในระดับที่รุนแรงขึ้น คือ ระดับ 4 แล้วเกิดใน 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Cycle 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 2</a:t>
            </a:r>
            <a:endParaRPr lang="en-US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3077" name="รูปภาพ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174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สี่เหลี่ยมผืนผ้ามุมมน 4"/>
          <p:cNvSpPr/>
          <p:nvPr/>
        </p:nvSpPr>
        <p:spPr>
          <a:xfrm>
            <a:off x="545430" y="1934703"/>
            <a:ext cx="6160169" cy="998997"/>
          </a:xfrm>
          <a:prstGeom prst="roundRect">
            <a:avLst/>
          </a:prstGeom>
          <a:ln w="28575">
            <a:noFill/>
          </a:ln>
          <a:effectLst>
            <a:glow rad="1397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4800" b="1" i="1" u="sng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คำสำคัญ</a:t>
            </a:r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:</a:t>
            </a:r>
            <a:r>
              <a:rPr lang="en-US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Infusion reaction</a:t>
            </a:r>
            <a:endParaRPr lang="th-TH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6" name="รูปภาพ 5" descr="job 0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9082" y="3483264"/>
            <a:ext cx="2438400" cy="304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รูปภาพ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638"/>
            <a:ext cx="12192000" cy="151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ตาราง 3"/>
          <p:cNvGraphicFramePr>
            <a:graphicFrameLocks noGrp="1"/>
          </p:cNvGraphicFramePr>
          <p:nvPr/>
        </p:nvGraphicFramePr>
        <p:xfrm>
          <a:off x="660400" y="2184400"/>
          <a:ext cx="11201400" cy="33274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617270"/>
                <a:gridCol w="5584130"/>
              </a:tblGrid>
              <a:tr h="4752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971675" algn="l"/>
                        </a:tabLst>
                      </a:pPr>
                      <a:r>
                        <a:rPr lang="th-TH" sz="2800" b="1" dirty="0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ปัจจัยที่มีผลต่อ</a:t>
                      </a:r>
                      <a:r>
                        <a:rPr lang="en-US" sz="2800" b="1" dirty="0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Infusion</a:t>
                      </a:r>
                      <a:r>
                        <a:rPr lang="en-US" sz="2800" b="1" baseline="0" dirty="0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reaction </a:t>
                      </a:r>
                      <a:endParaRPr lang="en-US" sz="2800" b="1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971675" algn="l"/>
                        </a:tabLst>
                      </a:pPr>
                      <a:r>
                        <a:rPr lang="th-TH" sz="2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แนวทางพัฒนา</a:t>
                      </a:r>
                      <a:endParaRPr lang="en-US" sz="2800" b="1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solidFill>
                      <a:srgbClr val="CCFFFF"/>
                    </a:solidFill>
                  </a:tcPr>
                </a:tc>
              </a:tr>
              <a:tr h="2852115">
                <a:tc>
                  <a:txBody>
                    <a:bodyPr/>
                    <a:lstStyle/>
                    <a:p>
                      <a:r>
                        <a:rPr lang="th-TH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ด้านกระบวนการและสิ่งแวดล้อม</a:t>
                      </a:r>
                      <a:endParaRPr lang="en-US" sz="2600" b="1" kern="1200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r>
                        <a:rPr lang="th-TH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-จำนวนครั้งของยาเคมี</a:t>
                      </a:r>
                      <a:endParaRPr lang="en-US" sz="2600" b="1" kern="1200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r>
                        <a:rPr lang="th-TH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-จำนวน </a:t>
                      </a:r>
                      <a:r>
                        <a:rPr lang="en-US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CC</a:t>
                      </a:r>
                      <a:r>
                        <a:rPr lang="th-TH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ที่ได้</a:t>
                      </a:r>
                      <a:endParaRPr lang="en-US" sz="2600" b="1" kern="1200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r>
                        <a:rPr lang="th-TH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-จำนวนการเกิดอุบัติการณ์ซ้ำ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1.จัดให้ผู้ป่วยอยู่ห้องเดียวกันและจัดให้อยู่ใกล้ </a:t>
                      </a:r>
                      <a:r>
                        <a:rPr lang="en-US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Counter </a:t>
                      </a:r>
                      <a:r>
                        <a:rPr lang="th-TH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พยาบาล</a:t>
                      </a:r>
                      <a:endParaRPr lang="en-US" sz="2600" b="1" kern="1200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r>
                        <a:rPr lang="th-TH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2.เน้นการซักประวัติการแพ้ยาครั้งที่ผ่านมา บางคนมีอาการเล็กน้อยไม่แจ้งพยาบาล</a:t>
                      </a:r>
                      <a:endParaRPr lang="en-US" sz="2600" b="1" kern="1200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r>
                        <a:rPr lang="th-TH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3.มีพยาบาลประจำห้อง  เตรียมอุปกรณ์ เช่นออกซิเจน</a:t>
                      </a:r>
                      <a:r>
                        <a:rPr lang="en-US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,</a:t>
                      </a:r>
                      <a:r>
                        <a:rPr lang="th-TH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Hypersensitivity kit </a:t>
                      </a:r>
                      <a:r>
                        <a:rPr lang="th-TH" sz="26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ให้พร้อมขณะไปบริหารยา</a:t>
                      </a:r>
                      <a:endParaRPr lang="en-US" sz="2600" b="1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รูปภาพ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638"/>
            <a:ext cx="12192000" cy="151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ตาราง 5"/>
          <p:cNvGraphicFramePr>
            <a:graphicFrameLocks noGrp="1"/>
          </p:cNvGraphicFramePr>
          <p:nvPr/>
        </p:nvGraphicFramePr>
        <p:xfrm>
          <a:off x="1336675" y="2249488"/>
          <a:ext cx="9518650" cy="36306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63206"/>
                <a:gridCol w="1199565"/>
                <a:gridCol w="1572948"/>
                <a:gridCol w="1082931"/>
              </a:tblGrid>
              <a:tr h="1188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8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ตัวชี้วัด (</a:t>
                      </a:r>
                      <a:r>
                        <a:rPr lang="en-US" sz="28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KPI</a:t>
                      </a:r>
                      <a:r>
                        <a:rPr lang="th-TH" sz="28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</a:t>
                      </a:r>
                      <a:endParaRPr lang="en-US" sz="28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8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เป้าหมาย</a:t>
                      </a:r>
                      <a:endParaRPr lang="en-US" sz="28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8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ผลลัพธ์ก่อนดำเนินการ</a:t>
                      </a:r>
                      <a:endParaRPr lang="en-US" sz="28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8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ผลลัพธ์ที่ปฏิบัติได้</a:t>
                      </a:r>
                      <a:endParaRPr lang="en-US" sz="28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77" marR="68577" marT="0" marB="0"/>
                </a:tc>
              </a:tr>
              <a:tr h="122114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8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r>
                        <a:rPr lang="en-US" sz="28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</a:t>
                      </a:r>
                      <a:r>
                        <a:rPr lang="th-TH" sz="28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บุคลากรสามารถปฏิบัติตามแนวทางการบริหารยาเคมีกลุ่ม</a:t>
                      </a:r>
                      <a:r>
                        <a:rPr lang="en-US" sz="28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Folfox</a:t>
                      </a:r>
                      <a:r>
                        <a:rPr lang="en-US" sz="28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- 4</a:t>
                      </a:r>
                      <a:r>
                        <a:rPr lang="th-TH" sz="28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ได้ถูกต้องครบถ้วน</a:t>
                      </a:r>
                      <a:endParaRPr lang="en-US" sz="28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8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</a:t>
                      </a:r>
                      <a:endParaRPr lang="en-US" sz="28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8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80</a:t>
                      </a:r>
                      <a:endParaRPr lang="en-US" sz="28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8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95</a:t>
                      </a:r>
                      <a:endParaRPr lang="en-US" sz="28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77" marR="68577" marT="0" marB="0"/>
                </a:tc>
              </a:tr>
              <a:tr h="122114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8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r>
                        <a:rPr lang="en-US" sz="28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</a:t>
                      </a:r>
                      <a:r>
                        <a:rPr lang="th-TH" sz="28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อุบัติการณ์การเกิดภาวะ  </a:t>
                      </a:r>
                      <a:r>
                        <a:rPr lang="en-US" sz="28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Infusion reaction </a:t>
                      </a:r>
                      <a:r>
                        <a:rPr lang="th-TH" sz="28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ในผู้ป่วยที่ได้รับยาเคมีกลุ่ม </a:t>
                      </a:r>
                      <a:r>
                        <a:rPr lang="en-US" sz="28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Folfox-4 </a:t>
                      </a:r>
                      <a:r>
                        <a:rPr lang="th-TH" sz="28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มากกว่า ระดับ 4  </a:t>
                      </a:r>
                      <a:endParaRPr lang="en-US" sz="28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8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  <a:endParaRPr lang="en-US" sz="280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8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endParaRPr lang="en-US" sz="28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8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  <a:endParaRPr lang="en-US" sz="28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77" marR="68577" marT="0" marB="0"/>
                </a:tc>
              </a:tr>
            </a:tbl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รูปภาพ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638"/>
            <a:ext cx="12192000" cy="151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ไดอะแกรม 2"/>
          <p:cNvGraphicFramePr/>
          <p:nvPr/>
        </p:nvGraphicFramePr>
        <p:xfrm>
          <a:off x="3609474" y="1552076"/>
          <a:ext cx="8337883" cy="4899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แผนผังลําดับงาน: การตัดสินใจ 3"/>
          <p:cNvSpPr/>
          <p:nvPr/>
        </p:nvSpPr>
        <p:spPr>
          <a:xfrm>
            <a:off x="0" y="1767985"/>
            <a:ext cx="4762500" cy="1612230"/>
          </a:xfrm>
          <a:prstGeom prst="flowChartDecision">
            <a:avLst/>
          </a:prstGeom>
          <a:ln w="28575">
            <a:solidFill>
              <a:srgbClr val="FFFF0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perspectiveRelaxedModerately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h-TH" sz="4000" b="1" i="1" u="sng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บทเรียนที่ได้รับ</a:t>
            </a:r>
          </a:p>
        </p:txBody>
      </p:sp>
      <p:pic>
        <p:nvPicPr>
          <p:cNvPr id="5" name="รูปภาพ 4" descr="job 001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21073222">
            <a:off x="1394887" y="3767072"/>
            <a:ext cx="2254859" cy="28185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รูปภาพ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638"/>
            <a:ext cx="12192000" cy="151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ไดอะแกรม 5"/>
          <p:cNvGraphicFramePr/>
          <p:nvPr/>
        </p:nvGraphicFramePr>
        <p:xfrm>
          <a:off x="757989" y="252663"/>
          <a:ext cx="10467474" cy="63045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4580" name="รูปภาพ 2" descr="40907.jp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66713" y="4446588"/>
            <a:ext cx="2171700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รูปภาพ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638"/>
            <a:ext cx="12192000" cy="151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3" name="รูปภาพ 2" descr="40907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6713" y="4446588"/>
            <a:ext cx="2171700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ดาว 7 แฉก 4"/>
          <p:cNvSpPr/>
          <p:nvPr/>
        </p:nvSpPr>
        <p:spPr>
          <a:xfrm>
            <a:off x="757238" y="1189038"/>
            <a:ext cx="10329862" cy="5715000"/>
          </a:xfrm>
          <a:prstGeom prst="star7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h-TH" dirty="0">
              <a:solidFill>
                <a:sysClr val="windowText" lastClr="0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h-TH" dirty="0">
              <a:solidFill>
                <a:sysClr val="windowText" lastClr="0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h-TH" dirty="0">
              <a:solidFill>
                <a:sysClr val="windowText" lastClr="0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การติดต่อทีมงาน</a:t>
            </a:r>
            <a:r>
              <a:rPr lang="th-TH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</a:t>
            </a:r>
            <a:r>
              <a:rPr lang="th-TH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ชื่อผู้สามารถติดต่อได้ นางสาวอุดมพร  สวนขวัญ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ชื่อองค์กร   หอผู้ป่วย  5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ที่อยู่ 268/1 ถนนพระรามหก เขตราชเทวีกรุงเทพมหานคร 10400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  โทรศัพท์  02-3547025-2503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โอกาสพัฒนา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ศึกษาปัจจัยอื่นๆที่เกี่ยวข้องกับการเกิด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Infusion reaction </a:t>
            </a: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เพื่อนำมาพัฒนาแนวทางปฏิบัติ</a:t>
            </a: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ให้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ครอบคลุม</a:t>
            </a: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มากขึ้นเพื่อความปลอดภัยของผู้ป่วย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h-TH" dirty="0">
              <a:solidFill>
                <a:sysClr val="windowText" lastClr="0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รูปภาพ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638"/>
            <a:ext cx="12192000" cy="151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รูปภาพ 2" descr="40907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9413" y="4510088"/>
            <a:ext cx="2171700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กล่องข้อความ 1"/>
          <p:cNvSpPr txBox="1">
            <a:spLocks noChangeArrowheads="1"/>
          </p:cNvSpPr>
          <p:nvPr/>
        </p:nvSpPr>
        <p:spPr bwMode="auto">
          <a:xfrm>
            <a:off x="4051300" y="3340100"/>
            <a:ext cx="39116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h-TH" altLang="th-TH" sz="5400" b="1">
                <a:solidFill>
                  <a:srgbClr val="FF0000"/>
                </a:solidFill>
              </a:rPr>
              <a:t>ขอบคุณค่ะ</a:t>
            </a:r>
          </a:p>
        </p:txBody>
      </p:sp>
      <p:sp>
        <p:nvSpPr>
          <p:cNvPr id="5" name="Ribbon โค้งลง 4"/>
          <p:cNvSpPr/>
          <p:nvPr/>
        </p:nvSpPr>
        <p:spPr>
          <a:xfrm>
            <a:off x="2349500" y="2616200"/>
            <a:ext cx="6629400" cy="2946400"/>
          </a:xfrm>
          <a:prstGeom prst="ellipseRibbon">
            <a:avLst>
              <a:gd name="adj1" fmla="val 25000"/>
              <a:gd name="adj2" fmla="val 64188"/>
              <a:gd name="adj3" fmla="val 13471"/>
            </a:avLst>
          </a:prstGeom>
          <a:solidFill>
            <a:schemeClr val="accent1">
              <a:lumMod val="75000"/>
            </a:schemeClr>
          </a:solidFill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h-TH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ขอบคุณค่ะ</a:t>
            </a:r>
            <a:endParaRPr lang="th-TH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รูปภาพ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638"/>
            <a:ext cx="12192000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สี่เหลี่ยมผืนผ้ามุมมน 3"/>
          <p:cNvSpPr/>
          <p:nvPr/>
        </p:nvSpPr>
        <p:spPr>
          <a:xfrm>
            <a:off x="762000" y="2432050"/>
            <a:ext cx="7659688" cy="3943350"/>
          </a:xfrm>
          <a:prstGeom prst="roundRect">
            <a:avLst/>
          </a:prstGeom>
          <a:solidFill>
            <a:srgbClr val="FFCCFF"/>
          </a:solidFill>
          <a:ln w="5715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>
            <a:lvl1pPr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9pPr>
          </a:lstStyle>
          <a:p>
            <a:pPr eaLnBrk="1" hangingPunct="1">
              <a:lnSpc>
                <a:spcPct val="107000"/>
              </a:lnSpc>
              <a:defRPr/>
            </a:pPr>
            <a:r>
              <a:rPr lang="th-TH" altLang="th-TH" sz="3600" b="1" dirty="0" smtClean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	</a:t>
            </a:r>
            <a:r>
              <a:rPr lang="th-TH" altLang="th-TH" sz="3200" b="1" i="1" u="sng" dirty="0" smtClean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ชื่อเจ้าของผลงาน</a:t>
            </a:r>
            <a:r>
              <a:rPr lang="th-TH" altLang="th-TH" sz="3200" b="1" dirty="0" smtClean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   </a:t>
            </a:r>
            <a:r>
              <a:rPr lang="en-US" altLang="th-TH" sz="3200" b="1" dirty="0" smtClean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: </a:t>
            </a:r>
            <a:r>
              <a:rPr lang="th-TH" altLang="th-TH" sz="3200" b="1" dirty="0" smtClean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นางสาวรัชดาภา        สีดาดาษ</a:t>
            </a:r>
            <a:endParaRPr lang="en-US" altLang="th-TH" sz="3200" b="1" dirty="0" smtClean="0">
              <a:solidFill>
                <a:srgbClr val="0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eaLnBrk="1" hangingPunct="1">
              <a:lnSpc>
                <a:spcPct val="107000"/>
              </a:lnSpc>
              <a:defRPr/>
            </a:pPr>
            <a:r>
              <a:rPr lang="th-TH" altLang="th-TH" sz="3200" b="1" dirty="0" smtClean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              นางสาวลัดดาวัลย์      ชื่นสนิท</a:t>
            </a:r>
          </a:p>
          <a:p>
            <a:pPr eaLnBrk="1" hangingPunct="1">
              <a:lnSpc>
                <a:spcPct val="107000"/>
              </a:lnSpc>
              <a:defRPr/>
            </a:pPr>
            <a:r>
              <a:rPr lang="th-TH" altLang="th-TH" sz="3200" b="1" dirty="0" smtClean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		     นางสาวสาคร            คงปาน</a:t>
            </a:r>
            <a:endParaRPr lang="en-US" altLang="th-TH" sz="3200" b="1" dirty="0" smtClean="0">
              <a:solidFill>
                <a:srgbClr val="0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eaLnBrk="1" hangingPunct="1">
              <a:lnSpc>
                <a:spcPct val="107000"/>
              </a:lnSpc>
              <a:defRPr/>
            </a:pPr>
            <a:r>
              <a:rPr lang="en-US" altLang="th-TH" sz="3200" b="1" dirty="0" smtClean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	         </a:t>
            </a:r>
            <a:r>
              <a:rPr lang="th-TH" altLang="th-TH" sz="3200" b="1" dirty="0" smtClean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นางสาวเพ็ญประภา    รามรงค์</a:t>
            </a:r>
            <a:endParaRPr lang="en-US" altLang="th-TH" sz="3200" b="1" dirty="0" smtClean="0">
              <a:solidFill>
                <a:srgbClr val="0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eaLnBrk="1" hangingPunct="1">
              <a:lnSpc>
                <a:spcPct val="107000"/>
              </a:lnSpc>
              <a:defRPr/>
            </a:pPr>
            <a:r>
              <a:rPr lang="th-TH" altLang="th-TH" sz="3200" b="1" dirty="0" smtClean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	               นางสาวอุดมพร        สวนขวัญ</a:t>
            </a:r>
            <a:endParaRPr lang="en-US" altLang="th-TH" sz="3200" b="1" dirty="0" smtClean="0">
              <a:solidFill>
                <a:srgbClr val="0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eaLnBrk="1" hangingPunct="1">
              <a:lnSpc>
                <a:spcPct val="107000"/>
              </a:lnSpc>
              <a:defRPr/>
            </a:pPr>
            <a:r>
              <a:rPr lang="th-TH" altLang="th-TH" sz="3200" b="1" dirty="0" smtClean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	               นางสาว</a:t>
            </a:r>
            <a:r>
              <a:rPr lang="th-TH" altLang="th-TH" sz="3200" b="1" dirty="0" err="1" smtClean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พชร</a:t>
            </a:r>
            <a:r>
              <a:rPr lang="th-TH" altLang="th-TH" sz="3200" b="1" dirty="0" smtClean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พร       พิเชฐโสภณ</a:t>
            </a:r>
            <a:endParaRPr lang="en-US" altLang="th-TH" sz="3200" b="1" dirty="0" smtClean="0">
              <a:solidFill>
                <a:srgbClr val="0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eaLnBrk="1" hangingPunct="1">
              <a:lnSpc>
                <a:spcPct val="107000"/>
              </a:lnSpc>
              <a:defRPr/>
            </a:pPr>
            <a:r>
              <a:rPr lang="en-US" altLang="th-TH" sz="3200" b="1" dirty="0" smtClean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	          </a:t>
            </a:r>
            <a:r>
              <a:rPr lang="th-TH" altLang="th-TH" sz="3200" b="1" dirty="0" smtClean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นางสาววิราสินี        บุญวงศ์</a:t>
            </a:r>
            <a:endParaRPr lang="en-US" altLang="th-TH" sz="3200" b="1" dirty="0" smtClean="0">
              <a:solidFill>
                <a:srgbClr val="0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คำบรรยายภาพแบบวงรี 2"/>
          <p:cNvSpPr/>
          <p:nvPr/>
        </p:nvSpPr>
        <p:spPr>
          <a:xfrm rot="336438">
            <a:off x="7988420" y="2612930"/>
            <a:ext cx="3840929" cy="2580481"/>
          </a:xfrm>
          <a:prstGeom prst="wedgeEllipseCallout">
            <a:avLst>
              <a:gd name="adj1" fmla="val -50781"/>
              <a:gd name="adj2" fmla="val 66769"/>
            </a:avLst>
          </a:prstGeom>
          <a:blipFill>
            <a:blip r:embed="rId3" cstate="print"/>
            <a:tile tx="0" ty="0" sx="100000" sy="100000" flip="none" algn="tl"/>
          </a:blipFill>
          <a:ln w="19050">
            <a:solidFill>
              <a:srgbClr val="002060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  <a:scene3d>
            <a:camera prst="perspectiveHeroicExtreme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lnSpc>
                <a:spcPct val="107000"/>
              </a:lnSpc>
              <a:spcAft>
                <a:spcPts val="800"/>
              </a:spcAft>
              <a:defRPr/>
            </a:pPr>
            <a:r>
              <a:rPr lang="th-TH" sz="5400" b="1" i="1" u="sng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หน่วยงาน</a:t>
            </a:r>
            <a:r>
              <a:rPr lang="th-TH" sz="54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en-US" sz="54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 </a:t>
            </a:r>
            <a:r>
              <a:rPr lang="th-TH" sz="54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หอผู้ป่วย   5</a:t>
            </a:r>
            <a:endParaRPr lang="en-US" sz="54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101" name="รูปภาพ 4" descr="iz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50950" y="3616325"/>
            <a:ext cx="2124075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รูปภาพ 7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638"/>
            <a:ext cx="12192000" cy="1274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แผนผังลำดับงาน: สิ้นสุด 9"/>
          <p:cNvSpPr/>
          <p:nvPr/>
        </p:nvSpPr>
        <p:spPr>
          <a:xfrm>
            <a:off x="5600700" y="5353050"/>
            <a:ext cx="6591300" cy="1263650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th-TH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4. </a:t>
            </a:r>
            <a:r>
              <a:rPr lang="th-TH" sz="3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เพื่อวิเคราะห์อุบัติการณ์การเกิดภาวะ </a:t>
            </a:r>
            <a:r>
              <a:rPr lang="en-US" sz="3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Infusion reaction</a:t>
            </a:r>
            <a:r>
              <a:rPr lang="th-TH" sz="3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ในผู้ป่วยที่ได้รับยาเคมีกลุ่ม</a:t>
            </a:r>
            <a:r>
              <a:rPr lang="en-US" sz="3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Folfox</a:t>
            </a:r>
            <a:r>
              <a:rPr lang="en-US" sz="3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- 4</a:t>
            </a:r>
          </a:p>
        </p:txBody>
      </p:sp>
      <p:sp>
        <p:nvSpPr>
          <p:cNvPr id="11" name="แผนผังลำดับงาน: สิ้นสุด 10"/>
          <p:cNvSpPr/>
          <p:nvPr/>
        </p:nvSpPr>
        <p:spPr>
          <a:xfrm>
            <a:off x="5118100" y="2652713"/>
            <a:ext cx="5486400" cy="1203325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th-TH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 </a:t>
            </a:r>
            <a:r>
              <a:rPr lang="th-TH" sz="3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เพื่อพัฒนาบุคลากรในการบริหารยาเคมีกลุ่ม </a:t>
            </a:r>
            <a:r>
              <a:rPr lang="en-US" sz="3200" b="1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Folfox</a:t>
            </a:r>
            <a:r>
              <a:rPr lang="en-US" sz="3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- 4</a:t>
            </a:r>
            <a:r>
              <a:rPr lang="th-TH" sz="3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</p:txBody>
      </p:sp>
      <p:sp>
        <p:nvSpPr>
          <p:cNvPr id="12" name="แผนผังลำดับงาน: สิ้นสุด 11"/>
          <p:cNvSpPr/>
          <p:nvPr/>
        </p:nvSpPr>
        <p:spPr>
          <a:xfrm>
            <a:off x="4187825" y="1295400"/>
            <a:ext cx="6530975" cy="1239838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sz="3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เพื่อเป็นการทบทวน ติดตามและวิเคราะห์ข้อมูลอย่างต่อเนื่อง เพื่อพัฒนาการปฏิบัติการพยาบาล</a:t>
            </a:r>
            <a:endParaRPr lang="en-US" sz="32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3" name="แผนผังลำดับงาน: สิ้นสุด 12"/>
          <p:cNvSpPr/>
          <p:nvPr/>
        </p:nvSpPr>
        <p:spPr>
          <a:xfrm>
            <a:off x="5600700" y="3971925"/>
            <a:ext cx="6007100" cy="1200150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 </a:t>
            </a:r>
            <a:r>
              <a:rPr lang="th-TH" sz="3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เพื่อเฝ้าระวังการเกิดภาวะ </a:t>
            </a:r>
            <a:r>
              <a:rPr lang="en-US" sz="3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Infusion reaction</a:t>
            </a:r>
            <a:r>
              <a:rPr lang="th-TH" sz="3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ไม่ให้เกิดอันตรายถึงชีวิตคือระดับ 5  </a:t>
            </a:r>
            <a:endParaRPr lang="th-TH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5" name="ลูกศรขวาท้ายขีด 14"/>
          <p:cNvSpPr/>
          <p:nvPr/>
        </p:nvSpPr>
        <p:spPr>
          <a:xfrm>
            <a:off x="621558" y="1179095"/>
            <a:ext cx="3477200" cy="2492203"/>
          </a:xfrm>
          <a:prstGeom prst="stripedRightArrow">
            <a:avLst/>
          </a:prstGeom>
          <a:gradFill flip="none" rotWithShape="1">
            <a:gsLst>
              <a:gs pos="28125">
                <a:srgbClr val="60008F"/>
              </a:gs>
              <a:gs pos="26250">
                <a:srgbClr val="5A008E"/>
              </a:gs>
              <a:gs pos="22500">
                <a:srgbClr val="4D008C"/>
              </a:gs>
              <a:gs pos="0">
                <a:srgbClr val="330089"/>
              </a:gs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85000">
                <a:srgbClr val="FF8200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h-TH" sz="4800" b="1" i="1" u="sng" dirty="0">
                <a:ln w="222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วัตถุประสงค์</a:t>
            </a:r>
            <a:endParaRPr lang="th-TH" sz="4800" b="1" dirty="0">
              <a:ln w="222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รูปภาพ 1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638"/>
            <a:ext cx="12192000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เครื่องหมายบั้ง 4"/>
          <p:cNvSpPr/>
          <p:nvPr/>
        </p:nvSpPr>
        <p:spPr>
          <a:xfrm>
            <a:off x="982675" y="2160588"/>
            <a:ext cx="3981878" cy="1462698"/>
          </a:xfrm>
          <a:prstGeom prst="chevron">
            <a:avLst/>
          </a:prstGeom>
          <a:ln w="57150">
            <a:solidFill>
              <a:srgbClr val="00FFFF"/>
            </a:solidFill>
          </a:ln>
          <a:scene3d>
            <a:camera prst="perspectiveRelaxedModerately"/>
            <a:lightRig rig="threePt" dir="t"/>
          </a:scene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h-TH" sz="6000" b="1" i="1" u="sng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ตัวชี้วัด</a:t>
            </a:r>
            <a:endParaRPr lang="th-TH" sz="60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คลื่น 6"/>
          <p:cNvSpPr/>
          <p:nvPr/>
        </p:nvSpPr>
        <p:spPr>
          <a:xfrm>
            <a:off x="4964113" y="2033588"/>
            <a:ext cx="6388100" cy="1989137"/>
          </a:xfrm>
          <a:prstGeom prst="wave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660066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h-TH" sz="36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บุคลากรสามารถปฏิบัติตามแนวทางการบริหารยาเคมีกลุ่ม</a:t>
            </a:r>
            <a:r>
              <a:rPr lang="en-US" sz="3600" b="1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Folfox</a:t>
            </a:r>
            <a:r>
              <a:rPr lang="en-US" sz="36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- 4</a:t>
            </a:r>
            <a:r>
              <a:rPr lang="th-TH" sz="36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ได้ถูกต้อง  100 </a:t>
            </a:r>
            <a:r>
              <a:rPr lang="en-US" sz="36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%</a:t>
            </a:r>
            <a:endParaRPr lang="th-TH" sz="36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8" name="คลื่น 7"/>
          <p:cNvSpPr/>
          <p:nvPr/>
        </p:nvSpPr>
        <p:spPr>
          <a:xfrm>
            <a:off x="5503863" y="4291013"/>
            <a:ext cx="6243637" cy="1982787"/>
          </a:xfrm>
          <a:prstGeom prst="wave">
            <a:avLst>
              <a:gd name="adj1" fmla="val 12500"/>
              <a:gd name="adj2" fmla="val -262"/>
            </a:avLst>
          </a:prstGeom>
          <a:ln w="28575">
            <a:solidFill>
              <a:srgbClr val="00B0F0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2. อุบัติการณ์การเกิดภาวะ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Infusion reaction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จนเสียชีวิตจากการได้รับยา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6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oxaliplatin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= 0</a:t>
            </a:r>
          </a:p>
        </p:txBody>
      </p:sp>
      <p:pic>
        <p:nvPicPr>
          <p:cNvPr id="10" name="รูปภาพ 9" descr="news-000038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48984" y="3907541"/>
            <a:ext cx="1924050" cy="2524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รูปภาพ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638"/>
            <a:ext cx="1219200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ม้วนกระดาษแนวนอน 4"/>
          <p:cNvSpPr/>
          <p:nvPr/>
        </p:nvSpPr>
        <p:spPr>
          <a:xfrm>
            <a:off x="466725" y="1485900"/>
            <a:ext cx="4986338" cy="1322388"/>
          </a:xfrm>
          <a:prstGeom prst="horizontalScroll">
            <a:avLst/>
          </a:prstGeom>
          <a:solidFill>
            <a:srgbClr val="CCFF33"/>
          </a:solidFill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h-TH" sz="5400" b="1" u="sng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ปัญหาและสาเหตุโดยย่อ</a:t>
            </a:r>
            <a:endParaRPr lang="th-TH" sz="54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" name="สี่เหลี่ยมผืนผ้ามุมมน 1"/>
          <p:cNvSpPr/>
          <p:nvPr/>
        </p:nvSpPr>
        <p:spPr>
          <a:xfrm>
            <a:off x="2514600" y="2808288"/>
            <a:ext cx="9321800" cy="351155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thaiDist">
              <a:defRPr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เนื่องจาก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บริบทของหน่วยงานหอผู้ป่วย 5  คือการให้บริการผู้ป่วยหญิงและชายในการดูแลรักษาผู้ป่วยโรคมะเร็งที่รับการรักษาด้วยยาเคมีบำบัด รังสีรักษา  ประคับประคอง รวมถึงผู้ป่วยที่มา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Investigate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และผู้ป่วยที่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Minor surgery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ทุกโรค ยกเว้น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CA Breast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GYN</a:t>
            </a:r>
          </a:p>
          <a:p>
            <a:pPr>
              <a:defRPr/>
            </a:pP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รูปภาพ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638"/>
            <a:ext cx="12192000" cy="151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ม้วนกระดาษแนวนอน 4"/>
          <p:cNvSpPr/>
          <p:nvPr/>
        </p:nvSpPr>
        <p:spPr>
          <a:xfrm>
            <a:off x="466725" y="1485900"/>
            <a:ext cx="4986338" cy="1322388"/>
          </a:xfrm>
          <a:prstGeom prst="horizontalScroll">
            <a:avLst/>
          </a:prstGeom>
          <a:solidFill>
            <a:srgbClr val="CCFF33"/>
          </a:solidFill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h-TH" sz="4400" b="1" u="sng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ปัญหาและสาเหตุโดยย่อ(ต่อ)</a:t>
            </a:r>
            <a:endParaRPr lang="th-TH" sz="44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สี่เหลี่ยมผืนผ้ามุมมน 5"/>
          <p:cNvSpPr/>
          <p:nvPr/>
        </p:nvSpPr>
        <p:spPr>
          <a:xfrm>
            <a:off x="1485900" y="2971800"/>
            <a:ext cx="10312400" cy="3592513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ผู้ป่วยมะเร็งลำไส้ใหญ่และทวารหนักที่ได้รับยาเคมี 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Folfox-4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อาจเกิดอาการไม่พึงประสงค์ได้ คือ ภาวะ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Infusion reaction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จากยา </a:t>
            </a:r>
            <a:r>
              <a:rPr lang="en-US" sz="36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Oxaliplatin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โดยแบ่งระดับความรุนแรงเป็น 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5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ระดับ คือ ระดับที่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1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ผู้ป่วยจะมีอาการหน้าแดงมีผื่น ระดับที่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หน้าแดง ผื่นลมพิษหายใจลำบาก ระดับที่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มีอาการหลอดลมหด บวม ความดันโลหิตต่ำ   ระดับที่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4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การแพ้อย่างรุนแรง ระดับที่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5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เสียชีวิต  ภาวะนี้มักจะเกิดภายหลังได้รับยาเพียง 5-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10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นาที 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defRPr/>
            </a:pP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รูปภาพ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638"/>
            <a:ext cx="12192000" cy="151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ม้วนกระดาษแนวนอน 4"/>
          <p:cNvSpPr/>
          <p:nvPr/>
        </p:nvSpPr>
        <p:spPr>
          <a:xfrm>
            <a:off x="466725" y="1485900"/>
            <a:ext cx="4986338" cy="1322388"/>
          </a:xfrm>
          <a:prstGeom prst="horizontalScroll">
            <a:avLst/>
          </a:prstGeom>
          <a:solidFill>
            <a:srgbClr val="CCFF33"/>
          </a:solidFill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h-TH" sz="4400" b="1" u="sng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ปัญหาและสาเหตุโดยย่อ(ต่อ)</a:t>
            </a:r>
            <a:endParaRPr lang="th-TH" sz="44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สี่เหลี่ยมผืนผ้ามุมมน 5"/>
          <p:cNvSpPr/>
          <p:nvPr/>
        </p:nvSpPr>
        <p:spPr>
          <a:xfrm>
            <a:off x="1473200" y="2971800"/>
            <a:ext cx="10350500" cy="3592513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ผู้ป่วยกลุ่มยา </a:t>
            </a:r>
            <a:r>
              <a:rPr lang="en-US" sz="36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Folfox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-4 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ปี 2558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, 255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9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, 25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60 มีจำนวน 780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,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660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, 592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ราย 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ผู้ป่วยที่เกิดภาวะ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Infusion reaction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ปี พ.ศ.2558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มี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 46 ราย  ปีพ.ศ.2559 มีจำนวน 24 รายและปีพ.ศ.2560  มีจำนวน 41  ราย  ซึ่งในปี 2560 พบผู้ป่วยเกิดภาวะ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Infusion Reaction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ในระดับรุนแรง ระดับ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4 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ต้องช่วยชีวิตโดยการปั๊มหัวใจและเรียกทีม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CPR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 1 ราย</a:t>
            </a:r>
            <a:endParaRPr lang="en-US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defRPr/>
            </a:pP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รูปภาพ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0638"/>
            <a:ext cx="12192000" cy="151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สี่เหลี่ยมผืนผ้า 5"/>
          <p:cNvSpPr/>
          <p:nvPr/>
        </p:nvSpPr>
        <p:spPr>
          <a:xfrm>
            <a:off x="611188" y="1323975"/>
            <a:ext cx="4498975" cy="94615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h-TH" sz="36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จำนวนครั้งของการเกิดอุบัติการณ์ </a:t>
            </a:r>
          </a:p>
        </p:txBody>
      </p:sp>
      <p:graphicFrame>
        <p:nvGraphicFramePr>
          <p:cNvPr id="10244" name="แผนภูมิ 3"/>
          <p:cNvGraphicFramePr>
            <a:graphicFrameLocks/>
          </p:cNvGraphicFramePr>
          <p:nvPr/>
        </p:nvGraphicFramePr>
        <p:xfrm>
          <a:off x="2124075" y="2219325"/>
          <a:ext cx="7512050" cy="4281488"/>
        </p:xfrm>
        <a:graphic>
          <a:graphicData uri="http://schemas.openxmlformats.org/presentationml/2006/ole">
            <p:oleObj spid="_x0000_s10244" name="แผนภูมิ" r:id="rId4" imgW="7517019" imgH="4291956" progId="Excel.Chart.8">
              <p:embed/>
            </p:oleObj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1636</TotalTime>
  <Words>982</Words>
  <Application>Microsoft Office PowerPoint</Application>
  <PresentationFormat>กำหนดเอง</PresentationFormat>
  <Paragraphs>111</Paragraphs>
  <Slides>25</Slides>
  <Notes>0</Notes>
  <HiddenSlides>0</HiddenSlides>
  <MMClips>0</MMClips>
  <ScaleCrop>false</ScaleCrop>
  <HeadingPairs>
    <vt:vector size="8" baseType="variant">
      <vt:variant>
        <vt:lpstr>แบบอักษรที่ถูกใช้</vt:lpstr>
      </vt:variant>
      <vt:variant>
        <vt:i4>6</vt:i4>
      </vt:variant>
      <vt:variant>
        <vt:lpstr>ชุดรูปแบบ</vt:lpstr>
      </vt:variant>
      <vt:variant>
        <vt:i4>1</vt:i4>
      </vt:variant>
      <vt:variant>
        <vt:lpstr>เซิร์ฟเวอร์ OLE ฝังตัว</vt:lpstr>
      </vt:variant>
      <vt:variant>
        <vt:i4>1</vt:i4>
      </vt:variant>
      <vt:variant>
        <vt:lpstr>ชื่อเรื่องภาพนิ่ง</vt:lpstr>
      </vt:variant>
      <vt:variant>
        <vt:i4>25</vt:i4>
      </vt:variant>
    </vt:vector>
  </HeadingPairs>
  <TitlesOfParts>
    <vt:vector size="33" baseType="lpstr">
      <vt:lpstr>Calibri</vt:lpstr>
      <vt:lpstr>Cordia New</vt:lpstr>
      <vt:lpstr>Arial</vt:lpstr>
      <vt:lpstr>Calibri Light</vt:lpstr>
      <vt:lpstr>Angsana New</vt:lpstr>
      <vt:lpstr>TH SarabunPSK</vt:lpstr>
      <vt:lpstr>ธีมของ Office</vt:lpstr>
      <vt:lpstr>แผนภูมิ Microsoft Excel</vt:lpstr>
      <vt:lpstr>ภาพนิ่ง 1</vt:lpstr>
      <vt:lpstr>ภาพนิ่ง 2</vt:lpstr>
      <vt:lpstr>ภาพนิ่ง 3</vt:lpstr>
      <vt:lpstr>ภาพนิ่ง 4</vt:lpstr>
      <vt:lpstr>ภาพนิ่ง 5</vt:lpstr>
      <vt:lpstr>ภาพนิ่ง 6</vt:lpstr>
      <vt:lpstr>ภาพนิ่ง 7</vt:lpstr>
      <vt:lpstr>ภาพนิ่ง 8</vt:lpstr>
      <vt:lpstr>ภาพนิ่ง 9</vt:lpstr>
      <vt:lpstr>ภาพนิ่ง 10</vt:lpstr>
      <vt:lpstr>ภาพนิ่ง 11</vt:lpstr>
      <vt:lpstr>ภาพนิ่ง 12</vt:lpstr>
      <vt:lpstr>ภาพนิ่ง 13</vt:lpstr>
      <vt:lpstr>ภาพนิ่ง 14</vt:lpstr>
      <vt:lpstr>ภาพนิ่ง 15</vt:lpstr>
      <vt:lpstr>ภาพนิ่ง 16</vt:lpstr>
      <vt:lpstr>ภาพนิ่ง 17</vt:lpstr>
      <vt:lpstr>ภาพนิ่ง 18</vt:lpstr>
      <vt:lpstr>ภาพนิ่ง 19</vt:lpstr>
      <vt:lpstr>ภาพนิ่ง 20</vt:lpstr>
      <vt:lpstr>ภาพนิ่ง 21</vt:lpstr>
      <vt:lpstr>ภาพนิ่ง 22</vt:lpstr>
      <vt:lpstr>ภาพนิ่ง 23</vt:lpstr>
      <vt:lpstr>ภาพนิ่ง 24</vt:lpstr>
      <vt:lpstr>ภาพนิ่ง 25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NCI_WKS</dc:creator>
  <cp:lastModifiedBy>beety49</cp:lastModifiedBy>
  <cp:revision>115</cp:revision>
  <dcterms:created xsi:type="dcterms:W3CDTF">2015-03-17T15:22:27Z</dcterms:created>
  <dcterms:modified xsi:type="dcterms:W3CDTF">2018-02-09T09:14:15Z</dcterms:modified>
</cp:coreProperties>
</file>