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9" r:id="rId3"/>
    <p:sldId id="290" r:id="rId4"/>
    <p:sldId id="270" r:id="rId5"/>
    <p:sldId id="267" r:id="rId6"/>
    <p:sldId id="293" r:id="rId7"/>
    <p:sldId id="298" r:id="rId8"/>
    <p:sldId id="300" r:id="rId9"/>
    <p:sldId id="295" r:id="rId10"/>
    <p:sldId id="306" r:id="rId11"/>
    <p:sldId id="305" r:id="rId12"/>
    <p:sldId id="309" r:id="rId13"/>
    <p:sldId id="307" r:id="rId14"/>
    <p:sldId id="296" r:id="rId15"/>
    <p:sldId id="303" r:id="rId16"/>
    <p:sldId id="301" r:id="rId17"/>
    <p:sldId id="304" r:id="rId18"/>
    <p:sldId id="266" r:id="rId19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0000"/>
    <a:srgbClr val="4E863A"/>
    <a:srgbClr val="EE8E00"/>
    <a:srgbClr val="DE7400"/>
    <a:srgbClr val="6BA42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ลักษณะสีอ่อน 1 - เน้น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ลักษณะชุดรูปแบบ 1 - เน้น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ลักษณะชุดรูปแบบ 1 - เน้น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ลักษณะชุดรูปแบบ 1 - เน้น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ลักษณะชุดรูปแบบ 2 - เน้น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ลักษณะชุดรูปแบบ 2 - เน้น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ลักษณะชุดรูปแบบ 1 - เน้น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269D01E-BC32-4049-B463-5C60D7B0CCD2}" styleName="ลักษณะชุดรูปแบบ 2 - เน้น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ลักษณะสีปานกลาง 3 - เน้น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4" autoAdjust="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170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F05F73E-E20D-419B-BFAE-F0A1AE0AB337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2" y="9517548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01700" y="9517548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8B08A99-1717-4377-B035-F75084C57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3956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70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45B8DFF-3B96-41A0-9B28-6E55A2E48E01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4"/>
            <a:ext cx="5510530" cy="4509134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517548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700" y="9517548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6DAC6CA-E053-4EC7-B801-A64BBB9841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6200" y="2362200"/>
            <a:ext cx="5105400" cy="1066800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Your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429000"/>
            <a:ext cx="4953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0A37-FB75-4C8B-873B-5ADC3E3B6D2A}" type="datetime1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E92F-FBC4-45C0-932E-85D0E7345246}" type="datetime1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BAE25-1A71-4A59-93AC-479AD52A797C}" type="datetime1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41C1-C366-403D-B2F6-B409463D1FFD}" type="datetime1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52600" y="2849092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E184-93EF-4477-B5F4-46F659D74B2D}" type="datetime1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295400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464598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617B-B0FC-4874-850A-4942D30CB3AE}" type="datetime1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DF64-A196-4F71-A5FF-2AC41DA499BD}" type="datetime1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A083-0602-4E10-AF7D-B1D561E84324}" type="datetime1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18D0-AD97-4B31-A6CB-FA03375CDCB2}" type="datetime1">
              <a:rPr lang="en-US" smtClean="0"/>
              <a:pPr/>
              <a:t>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2024F-EAEA-4913-BDFC-2E582A7588BD}" type="datetime1">
              <a:rPr lang="en-US" smtClean="0"/>
              <a:pPr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423F-FFC0-4780-A7F9-B486A7793C43}" type="datetime1">
              <a:rPr lang="en-US" smtClean="0"/>
              <a:pPr/>
              <a:t>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5DA3-D4EB-4A0A-B1AE-E075AC6EDA85}" type="datetime1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CCEDC-07BA-4DF4-9B09-04DAD8BAB77C}" type="datetime1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dissolv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ww.free-power-point-templates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3240" y="1785926"/>
            <a:ext cx="5406232" cy="2016224"/>
          </a:xfrm>
        </p:spPr>
        <p:txBody>
          <a:bodyPr>
            <a:normAutofit/>
          </a:bodyPr>
          <a:lstStyle/>
          <a:p>
            <a:r>
              <a:rPr lang="th-TH" sz="8800" dirty="0" smtClean="0">
                <a:cs typeface="+mj-cs"/>
              </a:rPr>
              <a:t>คลังพัสดุ 4.0</a:t>
            </a:r>
            <a:endParaRPr lang="en-US" sz="8800" dirty="0">
              <a:solidFill>
                <a:schemeClr val="tx1"/>
              </a:solidFill>
              <a:latin typeface="TH SarabunPSK" pitchFamily="34" charset="-34"/>
              <a:cs typeface="+mj-cs"/>
            </a:endParaRPr>
          </a:p>
        </p:txBody>
      </p:sp>
      <p:pic>
        <p:nvPicPr>
          <p:cNvPr id="5" name="Picture 4" descr="E:\websites\free-power-point-templates\2012\logos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646586" y="6629400"/>
            <a:ext cx="470520" cy="1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4479634" y="2551837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288304" y="4365104"/>
            <a:ext cx="49023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นำเสนอโดย </a:t>
            </a:r>
            <a:r>
              <a:rPr lang="en-US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40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นายอภิสิทธิ์  ทับผล</a:t>
            </a:r>
          </a:p>
          <a:p>
            <a:pPr algn="ctr"/>
            <a:r>
              <a:rPr lang="th-TH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4000" b="1" cap="none" spc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cap="none" spc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พนักงาน</a:t>
            </a:r>
            <a:r>
              <a:rPr lang="th-TH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พัสดุ ส.1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2" descr="L:\logo 50 ปี\แบบตามรอยพระราชา\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0"/>
            <a:ext cx="2571736" cy="1945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ransition spd="med"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5329246" cy="63766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dirty="0" smtClean="0"/>
              <a:t>อาจารย์กนก จุฑามณี</a:t>
            </a:r>
            <a:endParaRPr lang="th-TH" dirty="0"/>
          </a:p>
        </p:txBody>
      </p:sp>
      <p:pic>
        <p:nvPicPr>
          <p:cNvPr id="5" name="ตัวยึดเนื้อหา 4" descr="LM_Kano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071546"/>
            <a:ext cx="2428892" cy="3615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00430" y="1785926"/>
            <a:ext cx="5000660" cy="20928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2557-2560	(กำลังศึกษา) บริหารธุรกิจดุษฎีบัณฑิต</a:t>
            </a:r>
          </a:p>
          <a:p>
            <a:pPr>
              <a:spcAft>
                <a:spcPts val="600"/>
              </a:spcAft>
            </a:pP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Lyceum of The Philippines University</a:t>
            </a:r>
            <a:endParaRPr lang="th-TH" sz="20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2547	วิทยาศาสตร์มหาบัณฑิตสาขาการ</a:t>
            </a:r>
            <a:r>
              <a:rPr lang="th-TH" sz="2000" dirty="0" err="1" smtClean="0">
                <a:latin typeface="Angsana New" pitchFamily="18" charset="-34"/>
                <a:cs typeface="Angsana New" pitchFamily="18" charset="-34"/>
              </a:rPr>
              <a:t>จัดการโล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จิ</a:t>
            </a:r>
            <a:r>
              <a:rPr lang="th-TH" sz="2000" dirty="0" err="1" smtClean="0">
                <a:latin typeface="Angsana New" pitchFamily="18" charset="-34"/>
                <a:cs typeface="Angsana New" pitchFamily="18" charset="-34"/>
              </a:rPr>
              <a:t>สติกส์</a:t>
            </a:r>
            <a:endParaRPr lang="th-TH" sz="20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spcAft>
                <a:spcPts val="600"/>
              </a:spcAft>
            </a:pP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	มหาวิทยาลัยเทคโนโลยีพระจอมเกล้าธนบุรี</a:t>
            </a:r>
          </a:p>
          <a:p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2530	บริหารธุรกิจบัณฑิต สาขาการบัญชี</a:t>
            </a:r>
          </a:p>
          <a:p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	มหาวิทยาลัยรามคำแหง</a:t>
            </a:r>
          </a:p>
        </p:txBody>
      </p:sp>
      <p:sp>
        <p:nvSpPr>
          <p:cNvPr id="7" name="แผนผังลำดับงาน: การเตรียมการ 6"/>
          <p:cNvSpPr/>
          <p:nvPr/>
        </p:nvSpPr>
        <p:spPr>
          <a:xfrm>
            <a:off x="2857488" y="1142984"/>
            <a:ext cx="1714512" cy="500066"/>
          </a:xfrm>
          <a:prstGeom prst="flowChartPreparati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การศึกษา</a:t>
            </a:r>
          </a:p>
        </p:txBody>
      </p:sp>
      <p:sp>
        <p:nvSpPr>
          <p:cNvPr id="13" name="แผนผังลําดับงาน: กระบวนการสำรอง 12"/>
          <p:cNvSpPr/>
          <p:nvPr/>
        </p:nvSpPr>
        <p:spPr>
          <a:xfrm>
            <a:off x="3071802" y="3929066"/>
            <a:ext cx="2428892" cy="642942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การศึกษานอกหลักสูตร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00430" y="4714884"/>
            <a:ext cx="5072098" cy="14003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2539	ประกาศนียบัตรสำหรับผู้บริหาร</a:t>
            </a:r>
          </a:p>
          <a:p>
            <a:pPr>
              <a:spcAft>
                <a:spcPts val="600"/>
              </a:spcAft>
            </a:pP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000" dirty="0" err="1" smtClean="0">
                <a:latin typeface="Angsana New" pitchFamily="18" charset="-34"/>
                <a:cs typeface="Angsana New" pitchFamily="18" charset="-34"/>
              </a:rPr>
              <a:t>Solihull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 College, Birmingham, UK</a:t>
            </a:r>
          </a:p>
          <a:p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2548	ประกาศนียบัตร หลักสูตรระบบปฏิบัติการคลังสินค้า</a:t>
            </a:r>
          </a:p>
          <a:p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Oracle University</a:t>
            </a:r>
          </a:p>
        </p:txBody>
      </p:sp>
      <p:pic>
        <p:nvPicPr>
          <p:cNvPr id="15" name="Picture 2" descr="L:\logo 50 ปี\แบบตามรอยพระราชา\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0"/>
            <a:ext cx="2500298" cy="18910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85786" y="1142984"/>
            <a:ext cx="8001056" cy="40973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2552 - ปัจจุบัน	อาจารย์ประจำภาควิชาการ</a:t>
            </a:r>
            <a:r>
              <a:rPr lang="th-TH" sz="2400" dirty="0" err="1" smtClean="0">
                <a:latin typeface="Angsana New" pitchFamily="18" charset="-34"/>
                <a:cs typeface="Angsana New" pitchFamily="18" charset="-34"/>
              </a:rPr>
              <a:t>จัดการโล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จิ</a:t>
            </a:r>
            <a:r>
              <a:rPr lang="th-TH" sz="2400" dirty="0" err="1" smtClean="0">
                <a:latin typeface="Angsana New" pitchFamily="18" charset="-34"/>
                <a:cs typeface="Angsana New" pitchFamily="18" charset="-34"/>
              </a:rPr>
              <a:t>สติกส์</a:t>
            </a: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			คณะบริหารธุรกิจ มหาวิทยาลัยธนบุรี</a:t>
            </a:r>
          </a:p>
          <a:p>
            <a:pPr>
              <a:buNone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2548 – ปัจจุบัน	อาจารย์พิเศษ วิทยาศาสตร์มหาบัณฑิตสาขาการ</a:t>
            </a:r>
            <a:r>
              <a:rPr lang="th-TH" sz="2400" dirty="0" err="1" smtClean="0">
                <a:latin typeface="Angsana New" pitchFamily="18" charset="-34"/>
                <a:cs typeface="Angsana New" pitchFamily="18" charset="-34"/>
              </a:rPr>
              <a:t>จัดการโล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จิ</a:t>
            </a:r>
            <a:r>
              <a:rPr lang="th-TH" sz="2400" dirty="0" err="1" smtClean="0">
                <a:latin typeface="Angsana New" pitchFamily="18" charset="-34"/>
                <a:cs typeface="Angsana New" pitchFamily="18" charset="-34"/>
              </a:rPr>
              <a:t>สติกส์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			มหาวิทยาลัยเทคโนโลยีพระจอมเกล้าธนบุรี</a:t>
            </a:r>
          </a:p>
          <a:p>
            <a:pPr>
              <a:buNone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2548 – ปัจจุบัน	วิทยากรพิเศษ หลักสูตรการ</a:t>
            </a:r>
            <a:r>
              <a:rPr lang="th-TH" sz="2400" dirty="0" err="1" smtClean="0">
                <a:latin typeface="Angsana New" pitchFamily="18" charset="-34"/>
                <a:cs typeface="Angsana New" pitchFamily="18" charset="-34"/>
              </a:rPr>
              <a:t>จัดการโล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จิ</a:t>
            </a:r>
            <a:r>
              <a:rPr lang="th-TH" sz="2400" dirty="0" err="1" smtClean="0">
                <a:latin typeface="Angsana New" pitchFamily="18" charset="-34"/>
                <a:cs typeface="Angsana New" pitchFamily="18" charset="-34"/>
              </a:rPr>
              <a:t>สติกส์และซัพ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พลาย เช่น 			กรมพัฒนาฝีมือแรงงาน</a:t>
            </a:r>
          </a:p>
          <a:p>
            <a:pPr>
              <a:buNone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2558 – ปัจจุบัน	ทีมผู้เชี่ยวชาญ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โครงการสาธิตระบบบริหารจัดการพลังงานใน			ภาคขนส่ง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”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สถาบันพลังงานเพื่ออุตสาหกรรม </a:t>
            </a:r>
          </a:p>
          <a:p>
            <a:pPr>
              <a:buNone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			สภาอุตสาหกรรมแห่งประเทศไทย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วงรี 4"/>
          <p:cNvSpPr/>
          <p:nvPr/>
        </p:nvSpPr>
        <p:spPr>
          <a:xfrm>
            <a:off x="2571736" y="214290"/>
            <a:ext cx="2428892" cy="85725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ประสบการณ์</a:t>
            </a:r>
          </a:p>
        </p:txBody>
      </p:sp>
      <p:pic>
        <p:nvPicPr>
          <p:cNvPr id="6" name="รูปภาพ 5" descr="20120228104126-12190032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4071942"/>
            <a:ext cx="3071834" cy="24687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L:\logo 50 ปี\แบบตามรอยพระราชา\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0"/>
            <a:ext cx="2500298" cy="18910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2" descr="L:\logo 50 ปี\แบบตามรอยพระราชา\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0"/>
            <a:ext cx="2500298" cy="18910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57224" y="571480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2555 – 2558	รองผู้อำนวยการบริหารสถาบันการแพทย์			จักรีนฤบดินทร์ คณะแพทย์ มหาวิทยาลัยมหิดล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7224" y="1500174"/>
            <a:ext cx="64294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2547 - 2555	ผู้จัดการศูนย์กระจายสินค้า </a:t>
            </a:r>
          </a:p>
          <a:p>
            <a:pPr>
              <a:spcAft>
                <a:spcPts val="600"/>
              </a:spcAft>
              <a:buNone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		บริษัท บุญถาวร เซรามิค จำกัด</a:t>
            </a:r>
          </a:p>
          <a:p>
            <a:pPr>
              <a:buNone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2531 - 2547	รองกรรมการผู้จัดการสาย</a:t>
            </a:r>
            <a:r>
              <a:rPr lang="th-TH" sz="2400" dirty="0" err="1" smtClean="0">
                <a:latin typeface="Angsana New" pitchFamily="18" charset="-34"/>
                <a:cs typeface="Angsana New" pitchFamily="18" charset="-34"/>
              </a:rPr>
              <a:t>งานโล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จิ</a:t>
            </a:r>
            <a:r>
              <a:rPr lang="th-TH" sz="2400" dirty="0" err="1" smtClean="0">
                <a:latin typeface="Angsana New" pitchFamily="18" charset="-34"/>
                <a:cs typeface="Angsana New" pitchFamily="18" charset="-34"/>
              </a:rPr>
              <a:t>สติกส์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และ</a:t>
            </a:r>
          </a:p>
          <a:p>
            <a:pPr>
              <a:buNone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2400" dirty="0" err="1" smtClean="0">
                <a:latin typeface="Angsana New" pitchFamily="18" charset="-34"/>
                <a:cs typeface="Angsana New" pitchFamily="18" charset="-34"/>
              </a:rPr>
              <a:t>ซัพ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พลายเชน </a:t>
            </a:r>
            <a:r>
              <a:rPr lang="th-TH" sz="2400" dirty="0" err="1" smtClean="0">
                <a:latin typeface="Angsana New" pitchFamily="18" charset="-34"/>
                <a:cs typeface="Angsana New" pitchFamily="18" charset="-34"/>
              </a:rPr>
              <a:t>บ.อัลลายด์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โด</a:t>
            </a:r>
            <a:r>
              <a:rPr lang="th-TH" sz="2400" dirty="0" err="1" smtClean="0">
                <a:latin typeface="Angsana New" pitchFamily="18" charset="-34"/>
                <a:cs typeface="Angsana New" pitchFamily="18" charset="-34"/>
              </a:rPr>
              <a:t>เมค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err="1" smtClean="0">
                <a:latin typeface="Angsana New" pitchFamily="18" charset="-34"/>
                <a:cs typeface="Angsana New" pitchFamily="18" charset="-34"/>
              </a:rPr>
              <a:t>สพิริทส์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err="1" smtClean="0">
                <a:latin typeface="Angsana New" pitchFamily="18" charset="-34"/>
                <a:cs typeface="Angsana New" pitchFamily="18" charset="-34"/>
              </a:rPr>
              <a:t>แอนด์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ไวน์ 		ประเทศไทย จำกัด</a:t>
            </a:r>
          </a:p>
        </p:txBody>
      </p:sp>
      <p:pic>
        <p:nvPicPr>
          <p:cNvPr id="10" name="รูปภาพ 9" descr="93_th_2_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3286124"/>
            <a:ext cx="4772270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85786" y="1142984"/>
            <a:ext cx="5929354" cy="3786214"/>
          </a:xfr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การปรับปรุงกระบวนการโลจิ</a:t>
            </a:r>
            <a:r>
              <a:rPr lang="th-TH" sz="2400" dirty="0" err="1" smtClean="0">
                <a:latin typeface="Angsana New" pitchFamily="18" charset="-34"/>
                <a:cs typeface="Angsana New" pitchFamily="18" charset="-34"/>
              </a:rPr>
              <a:t>สติกส์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โรงพยาบาลน่าน </a:t>
            </a:r>
          </a:p>
          <a:p>
            <a:pPr>
              <a:buNone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	(ระหว่างดำเนินการ)</a:t>
            </a:r>
          </a:p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การปรับปรุงกระบวนการโลจิ</a:t>
            </a:r>
            <a:r>
              <a:rPr lang="th-TH" sz="2400" dirty="0" err="1" smtClean="0">
                <a:latin typeface="Angsana New" pitchFamily="18" charset="-34"/>
                <a:cs typeface="Angsana New" pitchFamily="18" charset="-34"/>
              </a:rPr>
              <a:t>สติกส์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โรงพยาบาลเมตตาประชารักษ์ (วัดไร่ขิง) (ระหว่างดำเนินการ)</a:t>
            </a:r>
          </a:p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การปรับปรุงกระบวนการโลจิ</a:t>
            </a:r>
            <a:r>
              <a:rPr lang="th-TH" sz="2400" dirty="0" err="1" smtClean="0">
                <a:latin typeface="Angsana New" pitchFamily="18" charset="-34"/>
                <a:cs typeface="Angsana New" pitchFamily="18" charset="-34"/>
              </a:rPr>
              <a:t>สติกส์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โรงพยาบาลอู่ทอง</a:t>
            </a:r>
          </a:p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การปรับปรุงกระบวนการโลจิ</a:t>
            </a:r>
            <a:r>
              <a:rPr lang="th-TH" sz="2400" dirty="0" err="1" smtClean="0">
                <a:latin typeface="Angsana New" pitchFamily="18" charset="-34"/>
                <a:cs typeface="Angsana New" pitchFamily="18" charset="-34"/>
              </a:rPr>
              <a:t>สติกส์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โรงพยาบาลสวนผึ่ง</a:t>
            </a:r>
          </a:p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การปรับปรุงกระบวนการโลจิ</a:t>
            </a:r>
            <a:r>
              <a:rPr lang="th-TH" sz="2400" dirty="0" err="1" smtClean="0">
                <a:latin typeface="Angsana New" pitchFamily="18" charset="-34"/>
                <a:cs typeface="Angsana New" pitchFamily="18" charset="-34"/>
              </a:rPr>
              <a:t>สติกส์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โรงพยาบาลเชียงดาว</a:t>
            </a:r>
          </a:p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การปรับปรุงกระบวนการโลจิ</a:t>
            </a:r>
            <a:r>
              <a:rPr lang="th-TH" sz="2400" dirty="0" err="1" smtClean="0">
                <a:latin typeface="Angsana New" pitchFamily="18" charset="-34"/>
                <a:cs typeface="Angsana New" pitchFamily="18" charset="-34"/>
              </a:rPr>
              <a:t>สติกส์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โรงพยาบาลชลบุรี</a:t>
            </a:r>
          </a:p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การปรับปรุงกระบวนการโลจิ</a:t>
            </a:r>
            <a:r>
              <a:rPr lang="th-TH" sz="2400" dirty="0" err="1" smtClean="0">
                <a:latin typeface="Angsana New" pitchFamily="18" charset="-34"/>
                <a:cs typeface="Angsana New" pitchFamily="18" charset="-34"/>
              </a:rPr>
              <a:t>สติกส์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สาธารณสุขจังหวัดตราด</a:t>
            </a:r>
          </a:p>
          <a:p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แผนผังลําดับงาน: กระบวนการสำรอง 5"/>
          <p:cNvSpPr/>
          <p:nvPr/>
        </p:nvSpPr>
        <p:spPr>
          <a:xfrm>
            <a:off x="357158" y="285728"/>
            <a:ext cx="3357586" cy="642942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 smtClean="0">
                <a:latin typeface="Angsana New" pitchFamily="18" charset="-34"/>
                <a:cs typeface="Angsana New" pitchFamily="18" charset="-34"/>
              </a:rPr>
              <a:t>บริการวิชาการ</a:t>
            </a:r>
            <a:endParaRPr lang="th-TH" sz="4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" name="Picture 2" descr="L:\logo 50 ปี\แบบตามรอยพระราชา\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0"/>
            <a:ext cx="2500298" cy="1891092"/>
          </a:xfrm>
          <a:prstGeom prst="rect">
            <a:avLst/>
          </a:prstGeom>
          <a:noFill/>
        </p:spPr>
      </p:pic>
      <p:pic>
        <p:nvPicPr>
          <p:cNvPr id="9" name="รูปภาพ 8" descr="f18180af6075e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2285992"/>
            <a:ext cx="3105104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428604"/>
            <a:ext cx="6072198" cy="3143272"/>
          </a:xfr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thaiDist"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๑.  จัดระบบการจัดเก็บใหม่ โดยการจัดเรียงพัสดุแยกประเภท หมวดหมู่ ชนิด ขนาด ให้สามารถจ่ายพัสดุได้รวดเร็วขึ้น มีสถานที่จัดเก็บเพียงพอ และติดป้ายกำกับพัสดุแต่ละชนิดพร้อมทั้งมีการระบุสถานที่จัดเก็บที่ชัดเจนเพื่อให้ง่ายต่อการปฏิบัติงาน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 marL="252000">
              <a:spcBef>
                <a:spcPts val="600"/>
              </a:spcBef>
              <a:spcAft>
                <a:spcPts val="1200"/>
              </a:spcAft>
              <a:buNone/>
            </a:pP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2" descr="L:\logo 50 ปี\แบบตามรอยพระราชา\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0"/>
            <a:ext cx="2500298" cy="1891092"/>
          </a:xfrm>
          <a:prstGeom prst="rect">
            <a:avLst/>
          </a:prstGeom>
          <a:noFill/>
        </p:spPr>
      </p:pic>
      <p:pic>
        <p:nvPicPr>
          <p:cNvPr id="6" name="ตัวยึดเนื้อหา 1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85786" y="3714752"/>
            <a:ext cx="3857652" cy="2521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929190" y="3714752"/>
            <a:ext cx="3571900" cy="2422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2844" y="357166"/>
            <a:ext cx="6286544" cy="3000396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thaiDist"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๒. มีระบบเครือข่ายเข้ามาช่วยในการเบิกพัสดุ และจ่ายพัสดุ โดยที่หน่วยงานสามารถพิมพ์รายการพัสดุที่ต้องการผ่านระบบเครือข่าย แล้วระบบจะทำการส่งข้อมูลมายังคลังพัสดุ เพื่อคลังพัสดุจะทำการจัดของให้ทันเวลา และสามารถเบิกพัสดุได้ทุกวัน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 algn="thaiDist"/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2" descr="L:\logo 50 ปี\แบบตามรอยพระราชา\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0"/>
            <a:ext cx="2500298" cy="1891092"/>
          </a:xfrm>
          <a:prstGeom prst="rect">
            <a:avLst/>
          </a:prstGeom>
          <a:noFill/>
        </p:spPr>
      </p:pic>
      <p:pic>
        <p:nvPicPr>
          <p:cNvPr id="6" name="ตัวยึดเนื้อหา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2928934"/>
            <a:ext cx="5643602" cy="3470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357166"/>
            <a:ext cx="6715171" cy="2770983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thaiDist"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๓.  มีระบบบาร์โค้ดในการสแกนพัสดุที่ต้องการเบิกออกไปจากคลัง โดยระบบจะทำการตัด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สต๊อ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กสินค้าที่มีอยู่ตลอดเวลาที่นำพัสดุออก และสามารถสรุปยอดค่าใช้จ่ายได้ทันที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2" descr="L:\logo 50 ปี\แบบตามรอยพระราชา\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0"/>
            <a:ext cx="2500298" cy="1891092"/>
          </a:xfrm>
          <a:prstGeom prst="rect">
            <a:avLst/>
          </a:prstGeom>
          <a:noFill/>
        </p:spPr>
      </p:pic>
      <p:pic>
        <p:nvPicPr>
          <p:cNvPr id="6" name="ตัวยึดเนื้อหา 4" descr="ผลการค้นหารูปภาพสำหรับ สแกนบาร์โค้ด ตัดยอด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428868"/>
            <a:ext cx="5715040" cy="3970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357290" y="1500174"/>
            <a:ext cx="5123167" cy="26281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๑. อยู่ในระหว่างดำเนินงานวิจัยโดย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๑.๑. นางสาวปนัดดา  ศิริมุสิกะ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๑.๒. นางสาวชญานี  พัชรวโรภาส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         มหาวิทยาลัยหอการค้าไทย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500034" y="500042"/>
            <a:ext cx="3000396" cy="92869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th-TH" sz="4000" dirty="0" smtClean="0">
                <a:cs typeface="+mj-cs"/>
              </a:rPr>
              <a:t>บทเรียนที่ได้รับ</a:t>
            </a:r>
            <a:endParaRPr lang="th-TH" sz="4000" dirty="0">
              <a:cs typeface="+mj-cs"/>
            </a:endParaRPr>
          </a:p>
        </p:txBody>
      </p:sp>
      <p:pic>
        <p:nvPicPr>
          <p:cNvPr id="6" name="Picture 2" descr="L:\logo 50 ปี\แบบตามรอยพระราชา\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0"/>
            <a:ext cx="2500298" cy="1891092"/>
          </a:xfrm>
          <a:prstGeom prst="rect">
            <a:avLst/>
          </a:prstGeom>
          <a:noFill/>
        </p:spPr>
      </p:pic>
      <p:pic>
        <p:nvPicPr>
          <p:cNvPr id="7" name="รูปภาพ 6" descr="C:\Users\NCI\Downloads\B612_20180130_1549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786190"/>
            <a:ext cx="450059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571604" y="2214554"/>
            <a:ext cx="57518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h-TH" sz="9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จบการนำเสนอ</a:t>
            </a:r>
            <a:endParaRPr lang="th-TH" sz="96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2" descr="L:\logo 50 ปี\แบบตามรอยพระราชา\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0"/>
            <a:ext cx="2500298" cy="1891092"/>
          </a:xfrm>
          <a:prstGeom prst="rect">
            <a:avLst/>
          </a:prstGeom>
          <a:noFill/>
        </p:spPr>
      </p:pic>
      <p:pic>
        <p:nvPicPr>
          <p:cNvPr id="6" name="รูปภาพ 5" descr="stitch (22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4429132"/>
            <a:ext cx="2428892" cy="196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7248643"/>
      </p:ext>
    </p:extLst>
  </p:cSld>
  <p:clrMapOvr>
    <a:masterClrMapping/>
  </p:clrMapOvr>
  <p:transition spd="med">
    <p:newsflash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2928934"/>
            <a:ext cx="8229600" cy="21431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คลังพัสดุก้าวหน้ามุ่งพัฒนาสู่ระบบโลจิสติกส์</a:t>
            </a:r>
            <a:endParaRPr lang="th-TH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>
          <a:xfrm>
            <a:off x="3500430" y="1214422"/>
            <a:ext cx="2357454" cy="1214446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th-TH" sz="4400" dirty="0" smtClean="0">
                <a:latin typeface="TH SarabunPSK" pitchFamily="34" charset="-34"/>
                <a:cs typeface="+mj-cs"/>
              </a:rPr>
              <a:t>คำสำคัญ</a:t>
            </a:r>
            <a:endParaRPr lang="th-TH" sz="4400" dirty="0">
              <a:latin typeface="TH SarabunPSK" pitchFamily="34" charset="-34"/>
              <a:cs typeface="+mj-cs"/>
            </a:endParaRPr>
          </a:p>
        </p:txBody>
      </p:sp>
      <p:pic>
        <p:nvPicPr>
          <p:cNvPr id="5" name="Picture 2" descr="L:\logo 50 ปี\แบบตามรอยพระราชา\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3" y="0"/>
            <a:ext cx="2500298" cy="18910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85786" y="2071678"/>
            <a:ext cx="7715304" cy="405686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algn="thaiDist">
              <a:spcBef>
                <a:spcPts val="0"/>
              </a:spcBef>
              <a:spcAft>
                <a:spcPts val="1200"/>
              </a:spcAft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นำระบบคอมพิวเตอร์และเครือข่ายเข้ามามีส่วนร่วมในการแก้ปัญหาการรับพัสดุ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-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จ่ายพัสดุ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 marL="0" algn="thaiDist">
              <a:spcBef>
                <a:spcPts val="0"/>
              </a:spcBef>
              <a:spcAft>
                <a:spcPts val="1200"/>
              </a:spcAft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๑.นำระบบเครือข่ายมาช่วยในการส่งข้อมูลไป</a:t>
            </a:r>
            <a:r>
              <a:rPr lang="th-TH" sz="3200" smtClean="0">
                <a:latin typeface="Angsana New" pitchFamily="18" charset="-34"/>
                <a:cs typeface="Angsana New" pitchFamily="18" charset="-34"/>
              </a:rPr>
              <a:t>ยังหน่วยงานที่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เกี่ยวข้อง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 marL="0" algn="thaiDist">
              <a:spcBef>
                <a:spcPts val="0"/>
              </a:spcBef>
              <a:spcAft>
                <a:spcPts val="1200"/>
              </a:spcAft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๒. ลดขั้นตอนการปฏิบัติงานที่ไม่จำเป็นให้สั้นลง และเพิ่มประสิทธิภาพ    การทำงาน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 marL="0" algn="thaiDist">
              <a:spcBef>
                <a:spcPts val="0"/>
              </a:spcBef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๓. นำเทคโนโลยีเข้ามาช่วยในการปฏิบัติงาน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2643174" y="857232"/>
            <a:ext cx="3857652" cy="92869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th-TH" sz="4000" dirty="0" smtClean="0"/>
              <a:t>สรุปผลงานโดยย่อ</a:t>
            </a:r>
            <a:endParaRPr lang="th-TH" sz="4000" dirty="0"/>
          </a:p>
        </p:txBody>
      </p:sp>
      <p:pic>
        <p:nvPicPr>
          <p:cNvPr id="7" name="Picture 2" descr="L:\logo 50 ปี\แบบตามรอยพระราชา\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0"/>
            <a:ext cx="2500298" cy="18910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85786" y="2214554"/>
            <a:ext cx="7506723" cy="35004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๑. เพิ่มประสิทธิภาพในการสต๊อกสินค้าเพื่อให้หน่วยงานมีพัสดุที่จะใช้ตามจำนวนที่ต้องการ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70000"/>
              </a:lnSpc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๒. ลดขั้นตอนการปฏิบัติงานของบุคลากร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120000"/>
              </a:lnSpc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๓. ลดปัญหาการใส่รหัสพัสดุผิดพลาด โดยการนำระบบคอมพิวเตอร์เข้ามาช่วยแก้ปัญหา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en-US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29058" y="571480"/>
            <a:ext cx="1378496" cy="1143000"/>
          </a:xfrm>
        </p:spPr>
        <p:txBody>
          <a:bodyPr>
            <a:normAutofit fontScale="90000"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2" descr="L:\logo 50 ปี\แบบตามรอยพระราชา\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0"/>
            <a:ext cx="2500298" cy="1891092"/>
          </a:xfrm>
          <a:prstGeom prst="rect">
            <a:avLst/>
          </a:prstGeom>
          <a:noFill/>
        </p:spPr>
      </p:pic>
      <p:sp>
        <p:nvSpPr>
          <p:cNvPr id="8" name="ชื่อเรื่อง 5"/>
          <p:cNvSpPr txBox="1">
            <a:spLocks/>
          </p:cNvSpPr>
          <p:nvPr/>
        </p:nvSpPr>
        <p:spPr>
          <a:xfrm>
            <a:off x="1000100" y="642918"/>
            <a:ext cx="2143130" cy="1357322"/>
          </a:xfrm>
          <a:prstGeom prst="ellipse">
            <a:avLst/>
          </a:prstGeom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j-cs"/>
              </a:rPr>
              <a:t>เป้าหมาย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50813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235745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	๑. พื้นที่ในการจัดเก็บพัสดุคับแคบ การสำรองพัสดุได้ปริมาณน้อย ทำให้ไม่เพียงพอต่อความต้องการของหน่วยงานต่าง ๆ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รูปภาพ 5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500166" y="3000372"/>
            <a:ext cx="3000396" cy="3024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929190" y="3000372"/>
            <a:ext cx="3071834" cy="302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L:\logo 50 ปี\แบบตามรอยพระราชา\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0"/>
            <a:ext cx="2500298" cy="1891092"/>
          </a:xfrm>
          <a:prstGeom prst="rect">
            <a:avLst/>
          </a:prstGeom>
          <a:noFill/>
        </p:spPr>
      </p:pic>
      <p:sp>
        <p:nvSpPr>
          <p:cNvPr id="11" name="สี่เหลี่ยมมุมมน 10"/>
          <p:cNvSpPr/>
          <p:nvPr/>
        </p:nvSpPr>
        <p:spPr>
          <a:xfrm>
            <a:off x="2643174" y="642918"/>
            <a:ext cx="3643338" cy="8572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ปัญหาและสาเหตุโดยย่อ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08843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20" y="785794"/>
            <a:ext cx="6429420" cy="1071570"/>
          </a:xfrm>
        </p:spPr>
        <p:txBody>
          <a:bodyPr/>
          <a:lstStyle/>
          <a:p>
            <a:pPr>
              <a:buNone/>
            </a:pPr>
            <a:r>
              <a:rPr lang="th-TH" dirty="0" smtClean="0"/>
              <a:t>	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๒. ไม่มีระบบในการกำหนดตำแหน่งการจัดเก็บพัสดุที่แน่นอน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รูปภาพ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r="26772"/>
          <a:stretch/>
        </p:blipFill>
        <p:spPr bwMode="auto">
          <a:xfrm>
            <a:off x="714348" y="2000240"/>
            <a:ext cx="3929090" cy="3214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6" name="รูปภาพ 5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643438" y="2000240"/>
            <a:ext cx="4143404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L:\logo 50 ปี\แบบตามรอยพระราชา\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0"/>
            <a:ext cx="2500298" cy="189109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857224" y="2000240"/>
            <a:ext cx="6929486" cy="3143272"/>
          </a:xfrm>
        </p:spPr>
        <p:txBody>
          <a:bodyPr>
            <a:normAutofit/>
          </a:bodyPr>
          <a:lstStyle/>
          <a:p>
            <a:pPr algn="thaiDist"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		๓. เนื่องจากหน่วยงานใส่รหัสและชื่อพัสดุมาไม่ตรงกับสารบัญที่บัญชีกำหนด จึงทำให้มีการจ่ายพัสดุผิดรายการ อีกทั้งยังทำให้การปฏิบัติงานเกิดความล่าช้า</a:t>
            </a:r>
            <a:endParaRPr lang="en-US" sz="36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2" descr="L:\logo 50 ปี\แบบตามรอยพระราชา\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0"/>
            <a:ext cx="2500298" cy="189109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ตัวยึดเนื้อหา 4" descr="C:\Users\NCI\Downloads\PhotoGrid_151738205676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3985532" cy="3327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รูปภาพ 5" descr="C:\Users\NCI\Downloads\IMG_20180131_1342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214686"/>
            <a:ext cx="4214842" cy="3205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คำบรรยายภาพแบบลูกศรขึ้น 7"/>
          <p:cNvSpPr/>
          <p:nvPr/>
        </p:nvSpPr>
        <p:spPr>
          <a:xfrm>
            <a:off x="571472" y="3643314"/>
            <a:ext cx="3357586" cy="857256"/>
          </a:xfrm>
          <a:prstGeom prst="upArrowCallout">
            <a:avLst/>
          </a:prstGeom>
          <a:solidFill>
            <a:srgbClr val="FF66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รูป </a:t>
            </a:r>
            <a:r>
              <a:rPr lang="en-US" sz="2000" b="1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ใบเบิกของหน่วยงาน </a:t>
            </a:r>
            <a:endParaRPr lang="th-TH" sz="2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คำบรรยายภาพแบบลูกศรลง 8"/>
          <p:cNvSpPr/>
          <p:nvPr/>
        </p:nvSpPr>
        <p:spPr>
          <a:xfrm>
            <a:off x="5143504" y="2214554"/>
            <a:ext cx="3000396" cy="928694"/>
          </a:xfrm>
          <a:prstGeom prst="downArrowCallou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 รูป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 สารบัญวิทยาศาสตร์ของคลังพัสดุ</a:t>
            </a:r>
            <a:endParaRPr lang="th-TH" dirty="0">
              <a:solidFill>
                <a:schemeClr val="tx1">
                  <a:lumMod val="95000"/>
                  <a:lumOff val="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" name="Picture 2" descr="L:\logo 50 ปี\แบบตามรอยพระราชา\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0"/>
            <a:ext cx="2500298" cy="189109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รูปภาพ 6" descr="S__83869698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857364"/>
            <a:ext cx="5857916" cy="3475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L:\logo 50 ปี\แบบตามรอยพระราชา\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0"/>
            <a:ext cx="2500298" cy="1891092"/>
          </a:xfrm>
          <a:prstGeom prst="rect">
            <a:avLst/>
          </a:prstGeom>
          <a:noFill/>
        </p:spPr>
      </p:pic>
      <p:sp>
        <p:nvSpPr>
          <p:cNvPr id="8" name="คำบรรยายภาพแบบลูกศรขึ้น 7"/>
          <p:cNvSpPr/>
          <p:nvPr/>
        </p:nvSpPr>
        <p:spPr>
          <a:xfrm>
            <a:off x="2500298" y="5429264"/>
            <a:ext cx="4214842" cy="857256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รูป </a:t>
            </a:r>
            <a:r>
              <a:rPr lang="en-US" b="1" dirty="0" smtClean="0">
                <a:solidFill>
                  <a:schemeClr val="tx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:</a:t>
            </a: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ประชุมโครงการวันที่ 2 พฤศจิกายน พ.ศ. 2560</a:t>
            </a:r>
            <a:endParaRPr lang="en-US" sz="800" dirty="0" smtClean="0">
              <a:solidFill>
                <a:schemeClr val="tx1"/>
              </a:solidFill>
              <a:latin typeface="Arial" pitchFamily="34" charset="0"/>
              <a:cs typeface="Angsana New" pitchFamily="18" charset="-34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โดยอาจารย์กนก  จุฑามณี</a:t>
            </a:r>
            <a:endParaRPr lang="th-TH" sz="3600" dirty="0" smtClean="0">
              <a:solidFill>
                <a:schemeClr val="tx1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928662" y="714356"/>
            <a:ext cx="3000396" cy="8572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 smtClean="0">
                <a:latin typeface="Angsana New" pitchFamily="18" charset="-34"/>
                <a:cs typeface="Angsana New" pitchFamily="18" charset="-34"/>
              </a:rPr>
              <a:t>กิจกรรมพัฒนา</a:t>
            </a:r>
            <a:endParaRPr lang="th-TH" sz="48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build="allAtOnce" animBg="1"/>
    </p:bldLst>
  </p:timing>
</p:sld>
</file>

<file path=ppt/theme/theme1.xml><?xml version="1.0" encoding="utf-8"?>
<a:theme xmlns:a="http://schemas.openxmlformats.org/drawingml/2006/main" name="3028-3d-cubes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3028-3d-cubes-powerpoint-template.potx" id="{31EC4B10-1AC8-4272-9787-5C7F5B142AAC}" vid="{C9938D3F-E61D-44C8-8929-DB1180B8F9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3028-3d-cubes-powerpoint-template</Template>
  <TotalTime>2824</TotalTime>
  <Words>127</Words>
  <Application>Microsoft Office PowerPoint</Application>
  <PresentationFormat>นำเสนอทางหน้าจอ (4:3)</PresentationFormat>
  <Paragraphs>93</Paragraphs>
  <Slides>18</Slides>
  <Notes>8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18</vt:i4>
      </vt:variant>
    </vt:vector>
  </HeadingPairs>
  <TitlesOfParts>
    <vt:vector size="19" baseType="lpstr">
      <vt:lpstr>3028-3d-cubes-powerpoint-template</vt:lpstr>
      <vt:lpstr>คลังพัสดุ 4.0</vt:lpstr>
      <vt:lpstr>คำสำคัญ</vt:lpstr>
      <vt:lpstr>สรุปผลงานโดยย่อ</vt:lpstr>
      <vt:lpstr> 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อาจารย์กนก จุฑามณี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บทเรียนที่ได้รับ</vt:lpstr>
      <vt:lpstr>ภาพนิ่ง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CQI กิจกรรมพัฒนาคุณภาพ “กระดาษA4 ลดวิกฤต”</dc:title>
  <dc:creator>PK Sam</dc:creator>
  <cp:lastModifiedBy>beety49</cp:lastModifiedBy>
  <cp:revision>158</cp:revision>
  <cp:lastPrinted>2017-07-04T08:45:18Z</cp:lastPrinted>
  <dcterms:created xsi:type="dcterms:W3CDTF">2017-06-24T03:56:37Z</dcterms:created>
  <dcterms:modified xsi:type="dcterms:W3CDTF">2018-02-07T08:07:13Z</dcterms:modified>
</cp:coreProperties>
</file>