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62" r:id="rId3"/>
    <p:sldId id="257" r:id="rId4"/>
    <p:sldId id="258" r:id="rId5"/>
    <p:sldId id="267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83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4" r:id="rId27"/>
    <p:sldId id="286" r:id="rId28"/>
    <p:sldId id="285" r:id="rId2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43" d="100"/>
          <a:sy n="43" d="100"/>
        </p:scale>
        <p:origin x="-96" y="-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6771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027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8585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70321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8565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3872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80369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520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4888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5186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7068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079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5982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6171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3333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7521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2147-623D-4F81-8F3B-D11E5635739A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336215-4FC6-49BE-BB83-7DC83CADD13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3405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724" y="4314422"/>
            <a:ext cx="2298927" cy="2376152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5172654" y="3549343"/>
            <a:ext cx="1231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5166" y="4675914"/>
            <a:ext cx="3335628" cy="2182086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2977944" y="855319"/>
            <a:ext cx="59471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CQI </a:t>
            </a:r>
            <a:r>
              <a:rPr lang="th-TH" sz="5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หอผู้ป่วยหญิง 4 ปี  2560  </a:t>
            </a:r>
            <a:endParaRPr lang="th-TH" sz="5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486227" y="2054098"/>
            <a:ext cx="89517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กลุ่มงานการพยาบาลหอผู้ป่วยใน   สถาบันมะเร็งแห่งชาติ</a:t>
            </a:r>
            <a:endParaRPr lang="th-TH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172654" y="3093283"/>
            <a:ext cx="21464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ชื่อผลงาน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617061" y="3819277"/>
            <a:ext cx="92576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โปรแกรมป้องกันการเกิดพลัดตกหกล้มของผู้สูงอายุ ในหอผู้ป่วย 4</a:t>
            </a:r>
            <a:endParaRPr lang="th-TH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1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804126" y="1085664"/>
            <a:ext cx="101171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ภาวะหกล้มก็เป็นอีกความเสี่ยงหนึ่งที่ก่อให้เกิดอันตราย และพบบ่อยในผู้สูงอายุ โดยในแต่ละปี        1ใน 3 ของผู้สูงอายุ มักประสบการหกล้มและครึ่งหนึ่งหกล้มมากกว่า  1 ครั้ง เมื่อผู้สูงอายุหกล้มและกระดูกหักพบว่า 1 ใน 5 ไม่สามารถกลับมาเดินได้อีก และบางส่วนต้องนั่งรถเข็นไปตลอด ส่งผลให้ผู้สูงอายุสูญเสียความสามารถในการดูแลตนเองและต้องมีคนคอยดูแลตลอดเวลา 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การหกล้มมีปัจจัยเสี่ยง 2 ประการ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1.ปัจจัยที่เกิดจากการเปลี่ยนแปลงของร่างกายจากการที่มีพยาธิสภาพจากอายุที่มากขึ้น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2.ปัจจัยทางด้านสิ่งแวดล้อม เช่น พื้นทางเดิน แสงสว่างที่ไม่เพียงพอ  แนวทางการป้องกันการหกล้มมีได้หลายวิธี  การเสริมสร้างความแข็งแรงด้านร่างกายโดยการออกกำลังกาย ถือเป็นสิ่งสำคัญที่ช่วยลดการเกิดหกล้มในผู้สูงอายุได้ 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205" y="4543827"/>
            <a:ext cx="3606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4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304032" y="1362277"/>
            <a:ext cx="9269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จากสถิติของสถาบันมะเร็งแห่งชาติ พบว่ามีอัตราการเกิดพลัดตกหกล้มที่สูงขึ้นในแต่ละปี  ปี พ.ศ. 2557 = 0.38 : 1000 วันนอน ปี พ.ศ.2558 = 0.4: 1000 วันนอน ปี พ.ศ.2559 = 0.56: 1000 วันนอน  พ.ศ. 2560 = 0.73: 1000 วันนอน ตามลำดับ และทางหอผู้ป่วย 4 มี จำนวนผู้ป่วยที่เกิดพลัดตกหกล้ม                 0.5 : 1000 วันนอน  ระดับความรุน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C-E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6889" y="3641203"/>
            <a:ext cx="3176659" cy="277957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258" y="4022903"/>
            <a:ext cx="3333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94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042611" y="929586"/>
            <a:ext cx="93120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ทางคณะผู้จัดทำได้เล็งเห็นความสำคัญของการเกิดพลัดตกหกล้ม   จึงได้จัดทำโปรแกรมการออกกำลังกายในผู้สูงอายุเพื่อลดการเกิด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Fall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โดยเน้นการเพิ่มกำลังของกล้ามเนื้อ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Progressive muscle strengthening)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การฝึกการทรงตัว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Balancing training)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และการฝึกเดิน(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Walking plan)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ในผู้สูงอายุ  การออกกำลังที่เหมาะสมกับผู้สูงอายุแต่ละคน และความสม่ำเสมอในการออกกำลังกาย จะช่วยทำให้กล้ามเนื้อส่วนต่างๆ โดยเฉพาะแขนและขา กล้ามเนื้อสะโพก ข้อต่างๆ มีความแข็งแรงมีความยืดหยุ่นและเพิ่มความสามารถในการเคลื่อนไหวร่างกายได้อย่างมั่นคง เช่น การเดิน การทรงตัว ซึ่งจะช่วยลดความเสี่ยงของการเกิด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Fall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2552" y="4038129"/>
            <a:ext cx="2876281" cy="190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61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610436" y="614149"/>
            <a:ext cx="943963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ขั้นตอนการดำเนินการ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การพัฒนารูปแบบการออกกำลังกายลดอัตราการเกิดพลัดตกหกล้มในผู้สูงอายุ 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</a:t>
            </a:r>
          </a:p>
          <a:p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	การประเมินปัจจัยเสี่ยงต่อการพลัดตกหกล้ม ตามแบบประเมินพลัดตกหกล้มของ  	สถาบันมะเร็งแห่งชาติและทดสอบกำลังของกล้ามเนื้อโดยใช้ 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Bridging exercise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	ประเมินตั้งแต่แรกรับและเมื่อมีการเปลี่ยนแปลง ได้แก่ 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	อายุมากกว่า 60 ปี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	ภาวะซีด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HCT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น้อยกว่า 30%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1.3	มีอาการสับสน/ไม่รู้วัน เวลา/สถานที่/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deileum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/alcoholic</a:t>
            </a: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1.4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อาการซึมเศร้า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0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642" y="211785"/>
            <a:ext cx="4679164" cy="2389493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1910687" y="1078173"/>
            <a:ext cx="8894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1.5	อาการขับถ่ายผิดปกติ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1.6	อาการวิงเวียน/บ้านหมุน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1.7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Electrolyte 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imbralance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1.8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การมองเห็นที่ผิดปกติต่อการเคลื่อนไหว / ภาพซ้อน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1.9	การได้รับยา หลายชนิดและในยากลุ่มที่ออกฤทธิ์ต่อระบบประสาทส่วนกลาง เช่น ยานอนหลับ  ยากล่อมประสาท  ยาโรคหัวใจ  ยาขับปัสสาวะ  ยาลดความดันโลหิต          อาจก่อให้เกิดผลข้างเคียง  คือ อาการอ่อนล้า   มึนงง  สับสนโดยเฉพาะยาขับปัสสาวะ จะก่อให้เกิดภาวะเสียสมดุลของเกลือแร่ใน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1.10	ทดสอบกำลังของกล้ามเนื้อโดยใช้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Bridging exercise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815435" y="300203"/>
            <a:ext cx="3158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การทดสอบกำลังของกล้ามเนื้อ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93062" y="823423"/>
            <a:ext cx="1609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วิธีการประเมิน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345" y="927675"/>
            <a:ext cx="1107060" cy="50815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874" y="1405240"/>
            <a:ext cx="109001" cy="436843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784" y="1783464"/>
            <a:ext cx="1381917" cy="46134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313" y="2273108"/>
            <a:ext cx="164606" cy="414564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101" y="2427278"/>
            <a:ext cx="4495030" cy="184872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6573" y="3801689"/>
            <a:ext cx="4112800" cy="44824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333423" y="4119950"/>
            <a:ext cx="138902" cy="447575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9503" y="4504189"/>
            <a:ext cx="3886742" cy="419158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1148" y="5124830"/>
            <a:ext cx="4822354" cy="18290"/>
          </a:xfrm>
          <a:prstGeom prst="rect">
            <a:avLst/>
          </a:prstGeom>
        </p:spPr>
      </p:pic>
      <p:cxnSp>
        <p:nvCxnSpPr>
          <p:cNvPr id="17" name="ตัวเชื่อมต่อตรง 16"/>
          <p:cNvCxnSpPr>
            <a:stCxn id="13" idx="2"/>
          </p:cNvCxnSpPr>
          <p:nvPr/>
        </p:nvCxnSpPr>
        <p:spPr>
          <a:xfrm>
            <a:off x="5402874" y="4923347"/>
            <a:ext cx="0" cy="2106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4900" y="5143120"/>
            <a:ext cx="164606" cy="585267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0571" y="5124830"/>
            <a:ext cx="164606" cy="585267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9465" y="5624341"/>
            <a:ext cx="895475" cy="504895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8926" y="5633866"/>
            <a:ext cx="1047896" cy="485843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01199" y="5124553"/>
            <a:ext cx="164606" cy="475529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6245" y="5549117"/>
            <a:ext cx="1171739" cy="504895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80174" y="5568169"/>
            <a:ext cx="981212" cy="485843"/>
          </a:xfrm>
          <a:prstGeom prst="rect">
            <a:avLst/>
          </a:prstGeom>
        </p:spPr>
      </p:pic>
      <p:cxnSp>
        <p:nvCxnSpPr>
          <p:cNvPr id="26" name="ลูกศรเชื่อมต่อแบบตรง 25"/>
          <p:cNvCxnSpPr>
            <a:stCxn id="23" idx="3"/>
            <a:endCxn id="24" idx="1"/>
          </p:cNvCxnSpPr>
          <p:nvPr/>
        </p:nvCxnSpPr>
        <p:spPr>
          <a:xfrm>
            <a:off x="8517984" y="5801565"/>
            <a:ext cx="662190" cy="95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72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5354" y="3272538"/>
            <a:ext cx="4861238" cy="2505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1599862" y="985713"/>
            <a:ext cx="92441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2.การให้ความรู้เกี่ยวกับปัจจัยเสี่ยงและแนวทางการป้องกันพลัดตกหกล้มกับผู้ป่วยและญาติ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แนวทางการป้องกัน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ฝึกการเดินและการออกกำลังกายเพื่อเพิ่มความแข็งแรงของกล้ามเนื้อ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ควรเปลี่ยนท่าช้าๆ เพื่อป้องกันความดันตกในท่ายืน หน้ามืด วิงเวียน ขณะลุกหรือยืนทุกครั้ง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-หากการเดินหรือการทรงตัวไม่มั่นคง ควรใช้อุปกรณ์ช่วยเดิน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-สวมใส่เสื้อผ้าและรองเท้าที่มีขนาดพอดี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-หลีกเลี่ยงการใช้ยาที่ไม่จำเป็น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-สิ่งแวดล้อมเช่น พื้น แสงสว่าง ควรมีความเหมาะสม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5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/>
          <p:cNvSpPr txBox="1"/>
          <p:nvPr/>
        </p:nvSpPr>
        <p:spPr>
          <a:xfrm>
            <a:off x="1403797" y="733553"/>
            <a:ext cx="86201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3.สอนและสาธิตท่าออกกำลังกายเพื่อส่งเสริมความแข็งแรงของ</a:t>
            </a: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กล้ามเนื้อ</a:t>
            </a:r>
          </a:p>
          <a:p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ท่าที่ 1 ท่าบริหารกล้ามเนื้อหน้าท้องและหลัง สะโพกอยู่กับที่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304803" y="2223386"/>
            <a:ext cx="965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นอนชันเข่า 2 ข้างแขม่วท้องกดหลังบนที่นอน เกร็งนับ 1-10 และขณะพัก นับ 1-10 ทำซ้ำ 3 ครั้ง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6" y="2746606"/>
            <a:ext cx="4504443" cy="3564042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379" y="2746606"/>
            <a:ext cx="4618176" cy="36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2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023581" y="911982"/>
            <a:ext cx="518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ท่าที่ 2. ท่าบริหารกล้ามเนื้อท้องน้อยส่วนล่าง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23581" y="1706665"/>
            <a:ext cx="9356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ชันเข่าข้างไม่บริหารเป็นมุมป้าน ส่วนเข่าข้างบริหารเหยียดตรงยกขึ้นขนานกับต้นขาข้างที่ชันไว้ เกร็งนับ1-10  พักนับ 1-10 ทำซ้ำ 3 ครั้ง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71" y="2660772"/>
            <a:ext cx="4799694" cy="379738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844" y="2660772"/>
            <a:ext cx="4950440" cy="39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129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241946" y="665857"/>
            <a:ext cx="470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ท่าที่ 3 ท่าบริหารกล้ามเนื้อด้านในต้นขา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909" y="2223848"/>
            <a:ext cx="5091056" cy="397089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151524" y="1475630"/>
            <a:ext cx="7760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นอนหงายชันเข่าหนีบหมอนข้าง  เกร็งนับ 1-10 พัก นับ 1-10 ทำซ้ำ 3 ครั้ง</a:t>
            </a:r>
          </a:p>
        </p:txBody>
      </p:sp>
    </p:spTree>
    <p:extLst>
      <p:ext uri="{BB962C8B-B14F-4D97-AF65-F5344CB8AC3E}">
        <p14:creationId xmlns:p14="http://schemas.microsoft.com/office/powerpoint/2010/main" xmlns="" val="21997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181403" y="1003532"/>
            <a:ext cx="1910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สมาชิกทีม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457042" y="1817267"/>
            <a:ext cx="78157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น.ส.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ศิริกาญจน์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บุญแตง                         คณะทำงาน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2.น.ส.อารีรัตน์            ประเสริฐไทย                   คณะทำงาน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3.น.ส.เนตรดาว           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หึก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ขุนทด                      คณะทำงาน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4.คุณพุทธวดี              ควรชม                        คณะทำงาน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010" y="4347759"/>
            <a:ext cx="4476905" cy="16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5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201002" y="734482"/>
            <a:ext cx="540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ท่าที่ 4 ท่าบริหารกล้ามเนื้อต้นขาเหนือเข่า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201002" y="1528549"/>
            <a:ext cx="8896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วางขาบนหมอนข้างให้อยู่ระหว่างขาพับ เหยียดเข่า เหยียดเข่า เกร็งนับ 1-10 พักนับ 1-10 ทำสลับข้าง ทำซ้ำ 3 ครั้ง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0" y="2482656"/>
            <a:ext cx="5027435" cy="3972499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465" y="2464181"/>
            <a:ext cx="5101418" cy="40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62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42584" y="915509"/>
            <a:ext cx="4269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ท่าที่ 5 ท่าบริหารกล้ามเนื้อสะโพกด้านข้าง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93397" y="1500284"/>
            <a:ext cx="8558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นอนตะแคงตัว เข่าล่าง และสะโพกกล่า</a:t>
            </a:r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งงอ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90 องศา ขาบนเหยียดตรงบนหมอนข้าง แล้วยกขึ้น  (กางขา  ขึ้น) 10 องศา เกร็งนับ 1-10 พักนับ 1-10  ทำซ้ำข้างละ 2 ครั้ง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53" y="2454391"/>
            <a:ext cx="4443072" cy="3508059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245" y="2501698"/>
            <a:ext cx="4405857" cy="346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052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879046" y="1011184"/>
            <a:ext cx="6831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5.เก็บข้อมูลวัดผลลัพธ์จากการดำเนินการ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6.ประเมินผลการดำเนินการ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9.การวัดผลและการเปลี่ยนแปลง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9.1 ผู้สูงอายุมีความพึงพอใจในรูปแบบการออกกำลังกาย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9.2 ผู้สูงอายุมีอัตราการเกิด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Fall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</a:t>
            </a:r>
          </a:p>
          <a:p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2106" y="3728894"/>
            <a:ext cx="2338857" cy="2338857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2880" y="3728894"/>
            <a:ext cx="42862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883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22274" y="898471"/>
            <a:ext cx="89777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บทเรียนที่ได้รับ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รูปแบบการออกกำลังกายเพื่อลดอัตราการเกิด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Fall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ในผู้สูงอายุ สามารถนำไปปฏิบัติได้จริง และเป็นท่าออกกำลังกายที่เหมาะสมไม่ยากจนเกินไป              การออกกำลังกายอย่างสม่ำเสมอช่วยให้ผู้สูงอายุมีการเคลื่อนไหวและการทรงตัวที่ดีขึ้น  ช่วยให้กล้ามเนื้อ เอ็น ข้อต่อ แข็งแรงและยืดหยุ่น ช่วยลดการเกิดพลัดตกหกล้ม ได้   ทั้งนี้ก่อนออกกำลังกายทุกครั้งผู้สูงอายุต้องมีการประเมินสภาพร่างกายที่พร้อม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1736" y="4043966"/>
            <a:ext cx="2900682" cy="218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683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98168" y="1299759"/>
            <a:ext cx="892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และควรสอบถามโรคประจำตัวของผู้สูงอายุแต่ละราย  ภาวะที่ผู้สูงอายุ   ควรหลีกเลี่ยงการออกกำลังกาย  1.อาการเจ็บแน่นหน้าอก2.มีความดันโลหิตสูงจากการออกกำลังกาย    3.การเต้นของหัวใจไม่สม่ำเสมอ  4.อาการเวียนศีรษะ เป็นต้น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เสริมสร้างสัมพันธภาพระหว่างพยาบาลกับผู้ป่วย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การทำงานเป็นทีม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773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35865" y="44056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ประโยชน์ของท่าออกกำลังกายทั้ง 5 ท่า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97072" y="1724956"/>
            <a:ext cx="3377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1.ช่วยบริหารกล้ามเนื้อหน้าท้อง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291" y="1724956"/>
            <a:ext cx="5261147" cy="33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205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38895" y="846805"/>
            <a:ext cx="87104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2.กล้ามเนื้อสะโพก/ก้น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Glutes)</a:t>
            </a: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้ามเนื้อก้นเป็นกล้ามเนื้อที่ใหญ่ที่สุดในร่างกายเป็นขุมพลังในการพยุงตัวและส่งพลังต่อไปช่วยกล้ามเนื้ออื่นๆทำให้เราออกแรงได้มากขึ้น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355" y="2546778"/>
            <a:ext cx="5853489" cy="29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118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91166" y="140648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3.ต้นขา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Quads)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ต้นขาเป็นอีกกล้ามเนื้อที่สำคัญที่ช่วยในการยืน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เคลื่อนไหวร่างกาย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66" y="337475"/>
            <a:ext cx="2908044" cy="296900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691166" y="297531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h-TH" dirty="0"/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4.น่อง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Calves) 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บทบาทหลักของกล้ามเนื้อน่องคือการสร้างความสมดุลให้หัวเข่าและข้อเท้า ดังนั้นการบริหารกล้ามเนื้อน่อง ก็จะสามารถทำให้เราทรงตัวได้ดีขึ้น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588" y="3950487"/>
            <a:ext cx="3888060" cy="253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229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709116" y="1700010"/>
            <a:ext cx="3773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ขอบคุณค่ะ</a:t>
            </a:r>
            <a:endParaRPr lang="th-TH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7775" y="3677716"/>
            <a:ext cx="5377279" cy="200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680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9737" y="183083"/>
            <a:ext cx="3479814" cy="2604890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811369" y="1485528"/>
            <a:ext cx="112303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โปรแกรมป้องกันการเกิดพลัดตกหกล้ม</a:t>
            </a:r>
          </a:p>
          <a:p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หมายถึง  รูปแบบการดูแลผู้ป่วยเพื่อป้องกันการเกิดพลัดตกหกล้มในหอผู้ป่วย 4</a:t>
            </a:r>
          </a:p>
          <a:p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ประกอบไปด้วย 1. การให้ความรู้เกี่ยวกับปัจจัยเสี่ยงและแนวทางการป้องกันพลัดตกหกล้ม</a:t>
            </a:r>
          </a:p>
          <a:p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2. การประเมินความเสี่ยงเกี่ยวกับการพลัดตกหกล้ม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3. การฝึกบริหารกล้ามเนื้อต้นขาและสะโพก                                    </a:t>
            </a:r>
            <a:r>
              <a:rPr lang="th-TH" sz="24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endParaRPr lang="th-TH" sz="24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37230" y="900753"/>
            <a:ext cx="1419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คำสำคัญ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8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290987" y="1104775"/>
            <a:ext cx="92310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ผู้สูงอายุ คือ  บุคคลที่มีอายุตั้งแต่ 60 ปีขึ้นไป  วัยผู้สูงอายุนั้นมีการเปลี่ยนแปลงทั้งทางด้านร่างกายและสรีรวิทยา ด้านจิตใจ อารมณ์ และการเปลี่ยนแปลงทางสังคม  ก่อให้เกิดความเสี่ยงทางด้านสุขภาพอาทิ เช่น ภูมิต้านทานที่ลดลง ระบบอวัยวะที่เสื่อมลงตามอายุ เป็นต้น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เมื่อเกิดการเจ็บป่วยก็มีภาวะแทรกซ้อนเกิดขึ้นง่าย  การล้ม/หกล้ม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Fall)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ก็เป็นอีกหนึ่งความเสี่ยงที่ก่อให้เกิดอันตราย และพบบ่อยในผู้สูงอายุ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0813" y="3506318"/>
            <a:ext cx="3744995" cy="249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732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056066" y="739959"/>
            <a:ext cx="99811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การพลัดตกหกล้ม  หมายถึง  ร่างกายมีการเปลี่ยนท่าทาง หรือตำแหน่งจากการนั่ง หรือยืน ลงไปอยู่ที่พื้นโดยไม่ได้ตั้งใจ  โดยเกิดจากความสัมพันธ์ของปัจจัยหลายอย่างเข้ามาเกี่ยวข้อง สามารถแยกออกได้เป็นปัจจัยทั้งภายในและภายนอก ปัจจัยภายในที่อาจเป็นสาเหตุชักนำให้เกิดการพลัดตกหกล้มได้แก่ การเปลี่ยนแปลง</a:t>
            </a:r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ทางส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รีวิทยาอันเนื่องจากความชรา   ปัจจัยด้านจิตใจ เช่น ภาวะซึมเศร้า  เซื่องซึม  หรือมีภาวะสับสน  ปัจจัยจากการใช้ยาที่ทำให้เกิดอาการง่วงซึม วิงเวียน ตาพร่ามัว สับสน กล้ามเนื้ออ่อนแรง เป็นต้น และปัจจัยภายนอกจากสิ่งแวดล้อมที่อยู่รอบตัวผู้ป่วย เช่น สภาพแวดล้อม แสงสว่างที่ไม่เพียงพอ  พื้นที่ลื่น หรือการใส่รองเท้าที่บางเกินไป เป็นต้น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9726" y="3848502"/>
            <a:ext cx="5002906" cy="25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5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475" y="1"/>
            <a:ext cx="1815920" cy="1815920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1596788" y="691431"/>
            <a:ext cx="2537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สรุปผลงานโดยย่อ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138" y="4105945"/>
            <a:ext cx="4220336" cy="2273632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1094512" y="1575259"/>
            <a:ext cx="9942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การพลัดตกหกล้มเป็นปัญหาสำคัญหนึ่ง ของผู้สูงอายุที่อาจเกิดขึ้นได้เนื่องจากปัจจัยทางด้านสรีรวิทยาที่เสื่อมลง และการทรงตัวที่ไม่ดี หอผู้ป่วย 4 ได้เล็งเห็นความสำคัญของปัญหานี้ซึ่งเป็นอุบัติการณ์  ความเสี่ยงที่สำคัญเกิด 3 รายต่อปีและเป็นตัวชี้ของหอผู้ป่วยที่เพิ่มขึ้น  จึงจัดทำโครงการพัฒนารูปแบบการออกกำลังกายในผู้สูงอายุเพื่อลดภาวะพลัดตกหกล้ม จะมีให้ความรู้เกี่ยวกับปัจจัยเสี่ยงและแนวทางการป้องกันพลัดตกหกล้ม   และมีการสอนสาธิตรวมถึงใช้สื่อเช่น แผ่นพับ แสดงท่าออกกำลังกายให้กับผู้สูงอายุ ขณะที่พักรักษาตัวที่หอผู้ป่วยศัลยกรรม ชั้น 4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9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068946" y="804619"/>
            <a:ext cx="1044476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โดยมีทั้งหมด  5  ท่า ได้แก่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1.ท่าบริหารกล้ามเนื้อหน้าท้องและหลัง  สะโพกอยู่กับที่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2. ท่าบริหารกล้ามเนื้อท้องน้อยส่วนล่าง   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3.ท่าบริหารกล้ามเนื้อด้านในต้นขา 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4.ท่าบริหารกล้ามเนื้อต้นขาเหนือเข่า 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5.ท่าบริหารกล้ามเนื้อสะโพกด้านข้าง 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จะช่วยเพื่อเพิ่มกำลังของกล้ามเนื้อบริเวณต้นขา เข่า และสะโพก(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Progressive muscle strengthening)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ส่งผลต่อการเดิน การทรงตัวทำให้มีความมั่นคงแข็งแรงขึ้น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540" y="4467160"/>
            <a:ext cx="3529750" cy="228257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0923" y="1134713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536" y="3661859"/>
            <a:ext cx="2443858" cy="2508348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1208500" y="862216"/>
            <a:ext cx="154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965479" y="1769595"/>
            <a:ext cx="9930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เพื่อลดอัตราการเกิดพลัดตกหกล้มในผู้สูงอายุ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2. ช่วยให้กล้ามเนื้อ เอ็น ข้อต่อ แข็งแรง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3. ท่าออกกำลังกายมีความเหมาะสมและช่วยเพิ่มความแข็งแรงของกล้ามเนื้อช่วยเดิน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876" y="3522963"/>
            <a:ext cx="42862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880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632157" y="998365"/>
            <a:ext cx="268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หลักการและเหตุผล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419367" y="1583140"/>
            <a:ext cx="95147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หอผู้ป่วย 4 เป็นหอผู้ป่วยที่ดูแลผู้ป่วยที่ได้รับการผ่าตัด  ปัจจุบันมีผู้ป่วยที่เป็นผู้สูงอายุประมาณ 30%  ซึ่งผู้สูงอายุเป็นวัยที่ต้องได้รับการดูแลอย่างใกล้ชิด  เนื่องจากเมื่ออายุมากขึ้นร่างกายย่อมมีการเสื่อมสภาพไปตามกาลเวลา  ย่อมก็ให้เกิดความเสี่ยงด้านสุขภาพมากมายอาทิเช่น ภูมิต้านทานที่ลดลง  ระบบอวัยวะที่เสื่อมลงตามอายุ เป็นต้น  และเมื่อเกิดการเจ็บป่วย     การฟื้นฟูสมรรถภาพ และภาวะแทรกซ้อนต่างๆ ย่อมเกิดขึ้นได้ง่าย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0970" y="3688241"/>
            <a:ext cx="2413381" cy="248982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2574" y="3816499"/>
            <a:ext cx="2795189" cy="27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5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เหลี่ยมเพชร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</TotalTime>
  <Words>1702</Words>
  <Application>Microsoft Office PowerPoint</Application>
  <PresentationFormat>กำหนดเอง</PresentationFormat>
  <Paragraphs>100</Paragraphs>
  <Slides>28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เหลี่ยมเพชร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NCI_WKS</dc:creator>
  <cp:lastModifiedBy>beety49</cp:lastModifiedBy>
  <cp:revision>24</cp:revision>
  <dcterms:created xsi:type="dcterms:W3CDTF">2018-02-04T19:20:10Z</dcterms:created>
  <dcterms:modified xsi:type="dcterms:W3CDTF">2018-02-07T08:14:48Z</dcterms:modified>
</cp:coreProperties>
</file>