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797675" cy="99266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C9228"/>
    <a:srgbClr val="CC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CBD4B5-28A2-49E5-9EB0-5928EA6017C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h-TH"/>
        </a:p>
      </dgm:t>
    </dgm:pt>
    <dgm:pt modelId="{9DB1CA4D-E8C1-4B44-B72D-0DAF088657D8}">
      <dgm:prSet phldrT="[ข้อความ]"/>
      <dgm:spPr>
        <a:solidFill>
          <a:srgbClr val="FC9228"/>
        </a:solidFill>
      </dgm:spPr>
      <dgm:t>
        <a:bodyPr/>
        <a:lstStyle/>
        <a:p>
          <a:r>
            <a:rPr lang="th-TH" dirty="0" smtClean="0">
              <a:latin typeface="TH SarabunPSK" pitchFamily="34" charset="-34"/>
              <a:cs typeface="TH SarabunPSK" pitchFamily="34" charset="-34"/>
            </a:rPr>
            <a:t>- แผนงาน/โครงการ ปี </a:t>
          </a:r>
          <a:r>
            <a:rPr lang="th-TH" dirty="0" smtClean="0">
              <a:latin typeface="TH SarabunPSK" pitchFamily="34" charset="-34"/>
              <a:cs typeface="TH SarabunPSK" pitchFamily="34" charset="-34"/>
            </a:rPr>
            <a:t>2560-2564</a:t>
          </a:r>
          <a:endParaRPr lang="th-TH" dirty="0">
            <a:latin typeface="TH SarabunPSK" pitchFamily="34" charset="-34"/>
            <a:cs typeface="TH SarabunPSK" pitchFamily="34" charset="-34"/>
          </a:endParaRPr>
        </a:p>
      </dgm:t>
    </dgm:pt>
    <dgm:pt modelId="{B28A2B10-8FC3-4128-A7E8-7CDBFD2CD4D0}" type="parTrans" cxnId="{F789CC68-4A0F-4671-9524-6257BDCC841E}">
      <dgm:prSet/>
      <dgm:spPr/>
      <dgm:t>
        <a:bodyPr/>
        <a:lstStyle/>
        <a:p>
          <a:endParaRPr lang="th-TH">
            <a:latin typeface="TH SarabunPSK" pitchFamily="34" charset="-34"/>
            <a:cs typeface="TH SarabunPSK" pitchFamily="34" charset="-34"/>
          </a:endParaRPr>
        </a:p>
      </dgm:t>
    </dgm:pt>
    <dgm:pt modelId="{B80CF23B-C518-4994-9B44-4FF9FF2847C9}" type="sibTrans" cxnId="{F789CC68-4A0F-4671-9524-6257BDCC841E}">
      <dgm:prSet/>
      <dgm:spPr/>
      <dgm:t>
        <a:bodyPr/>
        <a:lstStyle/>
        <a:p>
          <a:endParaRPr lang="th-TH">
            <a:latin typeface="TH SarabunPSK" pitchFamily="34" charset="-34"/>
            <a:cs typeface="TH SarabunPSK" pitchFamily="34" charset="-34"/>
          </a:endParaRPr>
        </a:p>
      </dgm:t>
    </dgm:pt>
    <dgm:pt modelId="{EEC4B971-2532-4537-B880-0AA9B361F2A8}">
      <dgm:prSet phldrT="[ข้อความ]"/>
      <dgm:spPr/>
      <dgm:t>
        <a:bodyPr/>
        <a:lstStyle/>
        <a:p>
          <a:r>
            <a:rPr lang="th-TH" dirty="0" smtClean="0">
              <a:latin typeface="TH SarabunPSK" pitchFamily="34" charset="-34"/>
              <a:cs typeface="TH SarabunPSK" pitchFamily="34" charset="-34"/>
            </a:rPr>
            <a:t>เอกสารแนบ 1</a:t>
          </a:r>
          <a:endParaRPr lang="th-TH" dirty="0">
            <a:latin typeface="TH SarabunPSK" pitchFamily="34" charset="-34"/>
            <a:cs typeface="TH SarabunPSK" pitchFamily="34" charset="-34"/>
          </a:endParaRPr>
        </a:p>
      </dgm:t>
    </dgm:pt>
    <dgm:pt modelId="{1DE1B3C6-D260-4102-8748-99DE8953D5F0}" type="parTrans" cxnId="{C6A7BDE4-A989-4333-BE5F-44DA6B9E9166}">
      <dgm:prSet/>
      <dgm:spPr/>
      <dgm:t>
        <a:bodyPr/>
        <a:lstStyle/>
        <a:p>
          <a:endParaRPr lang="th-TH">
            <a:latin typeface="TH SarabunPSK" pitchFamily="34" charset="-34"/>
            <a:cs typeface="TH SarabunPSK" pitchFamily="34" charset="-34"/>
          </a:endParaRPr>
        </a:p>
      </dgm:t>
    </dgm:pt>
    <dgm:pt modelId="{5FA2B5BA-75A5-4908-B342-0B7226BCE36A}" type="sibTrans" cxnId="{C6A7BDE4-A989-4333-BE5F-44DA6B9E9166}">
      <dgm:prSet/>
      <dgm:spPr/>
      <dgm:t>
        <a:bodyPr/>
        <a:lstStyle/>
        <a:p>
          <a:endParaRPr lang="th-TH">
            <a:latin typeface="TH SarabunPSK" pitchFamily="34" charset="-34"/>
            <a:cs typeface="TH SarabunPSK" pitchFamily="34" charset="-34"/>
          </a:endParaRPr>
        </a:p>
      </dgm:t>
    </dgm:pt>
    <dgm:pt modelId="{AD1A60D2-4D91-4034-A626-A493E5DF93F7}">
      <dgm:prSet phldrT="[ข้อความ]"/>
      <dgm:spPr>
        <a:solidFill>
          <a:srgbClr val="CCFF66"/>
        </a:solidFill>
      </dgm:spPr>
      <dgm:t>
        <a:bodyPr/>
        <a:lstStyle/>
        <a:p>
          <a:r>
            <a:rPr lang="th-TH" u="none" dirty="0" smtClean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rPr>
            <a:t>- แผนครุภัณฑ์ ปี </a:t>
          </a:r>
          <a:r>
            <a:rPr lang="th-TH" u="none" dirty="0" smtClean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rPr>
            <a:t>2560-2564</a:t>
          </a:r>
          <a:endParaRPr lang="th-TH" u="none" dirty="0">
            <a:solidFill>
              <a:srgbClr val="0000FF"/>
            </a:solidFill>
            <a:latin typeface="TH SarabunPSK" pitchFamily="34" charset="-34"/>
            <a:cs typeface="TH SarabunPSK" pitchFamily="34" charset="-34"/>
          </a:endParaRPr>
        </a:p>
      </dgm:t>
    </dgm:pt>
    <dgm:pt modelId="{FF7BDD42-FECC-430D-8EEB-E76FD6EBD718}" type="parTrans" cxnId="{423E6154-094A-4DF0-AC52-FDCA43D9F745}">
      <dgm:prSet/>
      <dgm:spPr/>
      <dgm:t>
        <a:bodyPr/>
        <a:lstStyle/>
        <a:p>
          <a:endParaRPr lang="th-TH">
            <a:latin typeface="TH SarabunPSK" pitchFamily="34" charset="-34"/>
            <a:cs typeface="TH SarabunPSK" pitchFamily="34" charset="-34"/>
          </a:endParaRPr>
        </a:p>
      </dgm:t>
    </dgm:pt>
    <dgm:pt modelId="{AE70D05D-69C0-4132-8BA0-6AD03B6CF503}" type="sibTrans" cxnId="{423E6154-094A-4DF0-AC52-FDCA43D9F745}">
      <dgm:prSet/>
      <dgm:spPr/>
      <dgm:t>
        <a:bodyPr/>
        <a:lstStyle/>
        <a:p>
          <a:endParaRPr lang="th-TH">
            <a:latin typeface="TH SarabunPSK" pitchFamily="34" charset="-34"/>
            <a:cs typeface="TH SarabunPSK" pitchFamily="34" charset="-34"/>
          </a:endParaRPr>
        </a:p>
      </dgm:t>
    </dgm:pt>
    <dgm:pt modelId="{27AFB10B-F8BF-420F-85CE-2DFE97901FFA}">
      <dgm:prSet phldrT="[ข้อความ]"/>
      <dgm:spPr/>
      <dgm:t>
        <a:bodyPr/>
        <a:lstStyle/>
        <a:p>
          <a:r>
            <a:rPr lang="th-TH" dirty="0" smtClean="0">
              <a:latin typeface="TH SarabunPSK" pitchFamily="34" charset="-34"/>
              <a:cs typeface="TH SarabunPSK" pitchFamily="34" charset="-34"/>
            </a:rPr>
            <a:t>เอกสารแนบ 2</a:t>
          </a:r>
          <a:endParaRPr lang="th-TH" dirty="0">
            <a:latin typeface="TH SarabunPSK" pitchFamily="34" charset="-34"/>
            <a:cs typeface="TH SarabunPSK" pitchFamily="34" charset="-34"/>
          </a:endParaRPr>
        </a:p>
      </dgm:t>
    </dgm:pt>
    <dgm:pt modelId="{A0CC6528-B07B-447A-A838-3C9933E079B4}" type="parTrans" cxnId="{156287EA-21F4-430C-B326-F9CF53D219B0}">
      <dgm:prSet/>
      <dgm:spPr/>
      <dgm:t>
        <a:bodyPr/>
        <a:lstStyle/>
        <a:p>
          <a:endParaRPr lang="th-TH">
            <a:latin typeface="TH SarabunPSK" pitchFamily="34" charset="-34"/>
            <a:cs typeface="TH SarabunPSK" pitchFamily="34" charset="-34"/>
          </a:endParaRPr>
        </a:p>
      </dgm:t>
    </dgm:pt>
    <dgm:pt modelId="{7CDE5201-7E8A-4FDE-91E4-AD5FED039070}" type="sibTrans" cxnId="{156287EA-21F4-430C-B326-F9CF53D219B0}">
      <dgm:prSet/>
      <dgm:spPr/>
      <dgm:t>
        <a:bodyPr/>
        <a:lstStyle/>
        <a:p>
          <a:endParaRPr lang="th-TH">
            <a:latin typeface="TH SarabunPSK" pitchFamily="34" charset="-34"/>
            <a:cs typeface="TH SarabunPSK" pitchFamily="34" charset="-34"/>
          </a:endParaRPr>
        </a:p>
      </dgm:t>
    </dgm:pt>
    <dgm:pt modelId="{BAA1BF4C-7379-4B2A-AE3A-75C8D0249B62}" type="pres">
      <dgm:prSet presAssocID="{17CBD4B5-28A2-49E5-9EB0-5928EA6017C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EDE4739F-C28E-49AD-9720-DD32F030C0B6}" type="pres">
      <dgm:prSet presAssocID="{9DB1CA4D-E8C1-4B44-B72D-0DAF088657D8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F84B4F1-FF52-43C6-B0FC-DF3A7FF7D51C}" type="pres">
      <dgm:prSet presAssocID="{9DB1CA4D-E8C1-4B44-B72D-0DAF088657D8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6E905A3-7D28-4772-82BD-99E857A651FB}" type="pres">
      <dgm:prSet presAssocID="{AD1A60D2-4D91-4034-A626-A493E5DF93F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2357284-4E58-4ED1-A4EC-EBE814A0481E}" type="pres">
      <dgm:prSet presAssocID="{AD1A60D2-4D91-4034-A626-A493E5DF93F7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423E6154-094A-4DF0-AC52-FDCA43D9F745}" srcId="{17CBD4B5-28A2-49E5-9EB0-5928EA6017C1}" destId="{AD1A60D2-4D91-4034-A626-A493E5DF93F7}" srcOrd="1" destOrd="0" parTransId="{FF7BDD42-FECC-430D-8EEB-E76FD6EBD718}" sibTransId="{AE70D05D-69C0-4132-8BA0-6AD03B6CF503}"/>
    <dgm:cxn modelId="{CECA3B3A-9929-459F-ABA4-749282E6B558}" type="presOf" srcId="{9DB1CA4D-E8C1-4B44-B72D-0DAF088657D8}" destId="{EDE4739F-C28E-49AD-9720-DD32F030C0B6}" srcOrd="0" destOrd="0" presId="urn:microsoft.com/office/officeart/2005/8/layout/vList2"/>
    <dgm:cxn modelId="{15F50FDF-9FAE-4345-B848-B75400143DD9}" type="presOf" srcId="{AD1A60D2-4D91-4034-A626-A493E5DF93F7}" destId="{C6E905A3-7D28-4772-82BD-99E857A651FB}" srcOrd="0" destOrd="0" presId="urn:microsoft.com/office/officeart/2005/8/layout/vList2"/>
    <dgm:cxn modelId="{BB8DCDB5-EE27-4D22-B77B-E2A04A671B1A}" type="presOf" srcId="{17CBD4B5-28A2-49E5-9EB0-5928EA6017C1}" destId="{BAA1BF4C-7379-4B2A-AE3A-75C8D0249B62}" srcOrd="0" destOrd="0" presId="urn:microsoft.com/office/officeart/2005/8/layout/vList2"/>
    <dgm:cxn modelId="{C6A7BDE4-A989-4333-BE5F-44DA6B9E9166}" srcId="{9DB1CA4D-E8C1-4B44-B72D-0DAF088657D8}" destId="{EEC4B971-2532-4537-B880-0AA9B361F2A8}" srcOrd="0" destOrd="0" parTransId="{1DE1B3C6-D260-4102-8748-99DE8953D5F0}" sibTransId="{5FA2B5BA-75A5-4908-B342-0B7226BCE36A}"/>
    <dgm:cxn modelId="{87CE038D-A830-41D6-9D5B-4F02F5C45D0C}" type="presOf" srcId="{EEC4B971-2532-4537-B880-0AA9B361F2A8}" destId="{4F84B4F1-FF52-43C6-B0FC-DF3A7FF7D51C}" srcOrd="0" destOrd="0" presId="urn:microsoft.com/office/officeart/2005/8/layout/vList2"/>
    <dgm:cxn modelId="{FD05EBE6-8E2B-49A8-A7DF-8B03C21E74BC}" type="presOf" srcId="{27AFB10B-F8BF-420F-85CE-2DFE97901FFA}" destId="{C2357284-4E58-4ED1-A4EC-EBE814A0481E}" srcOrd="0" destOrd="0" presId="urn:microsoft.com/office/officeart/2005/8/layout/vList2"/>
    <dgm:cxn modelId="{F789CC68-4A0F-4671-9524-6257BDCC841E}" srcId="{17CBD4B5-28A2-49E5-9EB0-5928EA6017C1}" destId="{9DB1CA4D-E8C1-4B44-B72D-0DAF088657D8}" srcOrd="0" destOrd="0" parTransId="{B28A2B10-8FC3-4128-A7E8-7CDBFD2CD4D0}" sibTransId="{B80CF23B-C518-4994-9B44-4FF9FF2847C9}"/>
    <dgm:cxn modelId="{156287EA-21F4-430C-B326-F9CF53D219B0}" srcId="{AD1A60D2-4D91-4034-A626-A493E5DF93F7}" destId="{27AFB10B-F8BF-420F-85CE-2DFE97901FFA}" srcOrd="0" destOrd="0" parTransId="{A0CC6528-B07B-447A-A838-3C9933E079B4}" sibTransId="{7CDE5201-7E8A-4FDE-91E4-AD5FED039070}"/>
    <dgm:cxn modelId="{40D291FB-682C-4DEF-9066-E7A06BB02C5E}" type="presParOf" srcId="{BAA1BF4C-7379-4B2A-AE3A-75C8D0249B62}" destId="{EDE4739F-C28E-49AD-9720-DD32F030C0B6}" srcOrd="0" destOrd="0" presId="urn:microsoft.com/office/officeart/2005/8/layout/vList2"/>
    <dgm:cxn modelId="{BDA2F0F8-108E-4053-A689-93250246D33A}" type="presParOf" srcId="{BAA1BF4C-7379-4B2A-AE3A-75C8D0249B62}" destId="{4F84B4F1-FF52-43C6-B0FC-DF3A7FF7D51C}" srcOrd="1" destOrd="0" presId="urn:microsoft.com/office/officeart/2005/8/layout/vList2"/>
    <dgm:cxn modelId="{EFC9A326-4A07-4C94-A536-208C29FC0084}" type="presParOf" srcId="{BAA1BF4C-7379-4B2A-AE3A-75C8D0249B62}" destId="{C6E905A3-7D28-4772-82BD-99E857A651FB}" srcOrd="2" destOrd="0" presId="urn:microsoft.com/office/officeart/2005/8/layout/vList2"/>
    <dgm:cxn modelId="{68F188C3-8662-422D-A082-7951971DCDE8}" type="presParOf" srcId="{BAA1BF4C-7379-4B2A-AE3A-75C8D0249B62}" destId="{C2357284-4E58-4ED1-A4EC-EBE814A0481E}" srcOrd="3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D61B-E152-4E53-AFE7-60C58BF70CDE}" type="datetimeFigureOut">
              <a:rPr lang="th-TH" smtClean="0"/>
              <a:pPr/>
              <a:t>31/08/59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A75E-6A8E-433F-82CA-2FBD6588D6D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D61B-E152-4E53-AFE7-60C58BF70CDE}" type="datetimeFigureOut">
              <a:rPr lang="th-TH" smtClean="0"/>
              <a:pPr/>
              <a:t>31/08/59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A75E-6A8E-433F-82CA-2FBD6588D6D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D61B-E152-4E53-AFE7-60C58BF70CDE}" type="datetimeFigureOut">
              <a:rPr lang="th-TH" smtClean="0"/>
              <a:pPr/>
              <a:t>31/08/59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A75E-6A8E-433F-82CA-2FBD6588D6D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D61B-E152-4E53-AFE7-60C58BF70CDE}" type="datetimeFigureOut">
              <a:rPr lang="th-TH" smtClean="0"/>
              <a:pPr/>
              <a:t>31/08/59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A75E-6A8E-433F-82CA-2FBD6588D6D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D61B-E152-4E53-AFE7-60C58BF70CDE}" type="datetimeFigureOut">
              <a:rPr lang="th-TH" smtClean="0"/>
              <a:pPr/>
              <a:t>31/08/59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A75E-6A8E-433F-82CA-2FBD6588D6D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D61B-E152-4E53-AFE7-60C58BF70CDE}" type="datetimeFigureOut">
              <a:rPr lang="th-TH" smtClean="0"/>
              <a:pPr/>
              <a:t>31/08/59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A75E-6A8E-433F-82CA-2FBD6588D6D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D61B-E152-4E53-AFE7-60C58BF70CDE}" type="datetimeFigureOut">
              <a:rPr lang="th-TH" smtClean="0"/>
              <a:pPr/>
              <a:t>31/08/59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A75E-6A8E-433F-82CA-2FBD6588D6D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D61B-E152-4E53-AFE7-60C58BF70CDE}" type="datetimeFigureOut">
              <a:rPr lang="th-TH" smtClean="0"/>
              <a:pPr/>
              <a:t>31/08/59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A75E-6A8E-433F-82CA-2FBD6588D6D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D61B-E152-4E53-AFE7-60C58BF70CDE}" type="datetimeFigureOut">
              <a:rPr lang="th-TH" smtClean="0"/>
              <a:pPr/>
              <a:t>31/08/59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A75E-6A8E-433F-82CA-2FBD6588D6D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D61B-E152-4E53-AFE7-60C58BF70CDE}" type="datetimeFigureOut">
              <a:rPr lang="th-TH" smtClean="0"/>
              <a:pPr/>
              <a:t>31/08/59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A75E-6A8E-433F-82CA-2FBD6588D6D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D61B-E152-4E53-AFE7-60C58BF70CDE}" type="datetimeFigureOut">
              <a:rPr lang="th-TH" smtClean="0"/>
              <a:pPr/>
              <a:t>31/08/59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A75E-6A8E-433F-82CA-2FBD6588D6D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9D61B-E152-4E53-AFE7-60C58BF70CDE}" type="datetimeFigureOut">
              <a:rPr lang="th-TH" smtClean="0"/>
              <a:pPr/>
              <a:t>31/08/59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EA75E-6A8E-433F-82CA-2FBD6588D6D7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428596" y="1928802"/>
            <a:ext cx="8429684" cy="1928825"/>
          </a:xfrm>
        </p:spPr>
        <p:txBody>
          <a:bodyPr>
            <a:noAutofit/>
          </a:bodyPr>
          <a:lstStyle/>
          <a:p>
            <a:r>
              <a:rPr lang="th-TH" sz="6000" b="1" dirty="0" smtClean="0">
                <a:latin typeface="TH SarabunPSK" pitchFamily="34" charset="-34"/>
                <a:cs typeface="TH SarabunPSK" pitchFamily="34" charset="-34"/>
              </a:rPr>
              <a:t>กรอบการนำเสนอของกลุ่มงาน/ฝ่าย</a:t>
            </a:r>
            <a:endParaRPr lang="th-TH" sz="60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h-TH" sz="40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การประชุมทบทวนแผนยุทธศาสตร์ </a:t>
            </a:r>
          </a:p>
          <a:p>
            <a:r>
              <a:rPr lang="th-TH" sz="40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สถาบันมะเร็งแห่งชาติ ประจำปี 2559</a:t>
            </a:r>
            <a:endParaRPr lang="th-TH" sz="4000" b="1" dirty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กรอบการนำเสนอของกลุ่มงาน/ฝ่าย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43510"/>
          </a:xfrm>
        </p:spPr>
        <p:txBody>
          <a:bodyPr>
            <a:noAutofit/>
          </a:bodyPr>
          <a:lstStyle/>
          <a:p>
            <a:r>
              <a:rPr lang="th-TH" sz="27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วิสัยทัศน์ของหน่วยงาน</a:t>
            </a:r>
          </a:p>
          <a:p>
            <a:r>
              <a:rPr lang="th-TH" sz="27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ภารกิจ</a:t>
            </a:r>
          </a:p>
          <a:p>
            <a:r>
              <a:rPr lang="th-TH" sz="27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เป้าหมาย</a:t>
            </a:r>
          </a:p>
          <a:p>
            <a:r>
              <a:rPr lang="th-TH" sz="27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ยุทธศาสตร์</a:t>
            </a:r>
          </a:p>
          <a:p>
            <a:r>
              <a:rPr lang="th-TH" sz="27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แผนการดำเนินงาน 5 ปี (</a:t>
            </a:r>
            <a:r>
              <a:rPr lang="th-TH" sz="27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2560-2564)</a:t>
            </a:r>
            <a:endParaRPr lang="th-TH" sz="2700" b="1" dirty="0" smtClean="0">
              <a:solidFill>
                <a:srgbClr val="0000FF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700" b="1" dirty="0" smtClean="0">
                <a:solidFill>
                  <a:srgbClr val="0000FF"/>
                </a:solidFill>
                <a:latin typeface="TH SarabunPSK" pitchFamily="34" charset="-34"/>
                <a:cs typeface="TH SarabunPSK" pitchFamily="34" charset="-34"/>
              </a:rPr>
              <a:t>ผลงานที่ผ่านมา (3 ปีย้อนหลัง)</a:t>
            </a:r>
          </a:p>
          <a:p>
            <a:pPr>
              <a:buNone/>
            </a:pPr>
            <a:r>
              <a:rPr lang="th-TH" sz="27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7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- ด้านบริการ</a:t>
            </a:r>
            <a:endParaRPr lang="en-US" sz="2700" b="1" dirty="0" smtClean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en-US" sz="27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	- </a:t>
            </a:r>
            <a:r>
              <a:rPr lang="th-TH" sz="27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ด้านการวิจัย</a:t>
            </a:r>
            <a:endParaRPr lang="en-US" sz="2700" b="1" dirty="0" smtClean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en-US" sz="27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	- </a:t>
            </a:r>
            <a:r>
              <a:rPr lang="th-TH" sz="27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ด้านการถ่ายทอดองค์ความรู้</a:t>
            </a:r>
            <a:endParaRPr lang="en-US" sz="2700" b="1" dirty="0" smtClean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en-US" sz="27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	- </a:t>
            </a:r>
            <a:r>
              <a:rPr lang="th-TH" sz="27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ด้านนโยบายการป้องกันและควบคุมโรคมะเร็ง</a:t>
            </a:r>
          </a:p>
          <a:p>
            <a:endParaRPr lang="th-TH" sz="2700" b="1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แผนการดำเนินงาน 5 ปี (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2560-2564)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72</Words>
  <Application>Microsoft Office PowerPoint</Application>
  <PresentationFormat>นำเสนอทางหน้าจอ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3</vt:i4>
      </vt:variant>
    </vt:vector>
  </HeadingPairs>
  <TitlesOfParts>
    <vt:vector size="4" baseType="lpstr">
      <vt:lpstr>ชุดรูปแบบของ Office</vt:lpstr>
      <vt:lpstr>กรอบการนำเสนอของกลุ่มงาน/ฝ่าย</vt:lpstr>
      <vt:lpstr>กรอบการนำเสนอของกลุ่มงาน/ฝ่าย</vt:lpstr>
      <vt:lpstr>แผนการดำเนินงาน 5 ปี (2560-2564)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กรอบการนำเสนอของกลุ่มงาน/ฝ่าย</dc:title>
  <dc:creator>Corporate Edition</dc:creator>
  <cp:lastModifiedBy>somreudee_v</cp:lastModifiedBy>
  <cp:revision>53</cp:revision>
  <dcterms:created xsi:type="dcterms:W3CDTF">2016-07-25T02:19:11Z</dcterms:created>
  <dcterms:modified xsi:type="dcterms:W3CDTF">2016-08-31T06:52:30Z</dcterms:modified>
</cp:coreProperties>
</file>