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801350" cy="6858000"/>
  <p:notesSz cx="9926638" cy="6797675"/>
  <p:defaultTextStyle>
    <a:defPPr>
      <a:defRPr lang="en-US"/>
    </a:defPPr>
    <a:lvl1pPr marL="0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36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55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472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590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708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828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6946" algn="l" defTabSz="9142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1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41">
          <p15:clr>
            <a:srgbClr val="A4A3A4"/>
          </p15:clr>
        </p15:guide>
        <p15:guide id="2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CCFFCC"/>
    <a:srgbClr val="66FFCC"/>
    <a:srgbClr val="FFCCCC"/>
    <a:srgbClr val="FFCCFF"/>
    <a:srgbClr val="66FF99"/>
    <a:srgbClr val="CC99FF"/>
    <a:srgbClr val="CC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777" autoAdjust="0"/>
    <p:restoredTop sz="97011" autoAdjust="0"/>
  </p:normalViewPr>
  <p:slideViewPr>
    <p:cSldViewPr>
      <p:cViewPr varScale="1">
        <p:scale>
          <a:sx n="49" d="100"/>
          <a:sy n="49" d="100"/>
        </p:scale>
        <p:origin x="-1181" y="-67"/>
      </p:cViewPr>
      <p:guideLst>
        <p:guide orient="horz" pos="2161"/>
        <p:guide pos="34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141"/>
        <p:guide pos="312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543" cy="339884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5622802" y="0"/>
            <a:ext cx="4301543" cy="339884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4A507B5E-0EFC-4280-AA27-55CCF3BF0B33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2954338" y="508000"/>
            <a:ext cx="4017962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endParaRPr lang="en-US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2" y="6456611"/>
            <a:ext cx="4301543" cy="339884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5622802" y="6456611"/>
            <a:ext cx="4301543" cy="339884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FE558F57-C25F-4B74-AEE4-7E50118E69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1233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236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355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472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590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708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828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946" algn="l" defTabSz="91423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58F57-C25F-4B74-AEE4-7E50118E695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264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810102" y="2130431"/>
            <a:ext cx="9181148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620203" y="3886200"/>
            <a:ext cx="75609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7830982" y="274643"/>
            <a:ext cx="2430305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540070" y="274643"/>
            <a:ext cx="711089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53232" y="4406905"/>
            <a:ext cx="918114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853232" y="2906714"/>
            <a:ext cx="9181148" cy="1500188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2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540069" y="1600202"/>
            <a:ext cx="4770597" cy="45259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5490687" y="1600202"/>
            <a:ext cx="4770597" cy="45259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40068" y="1535115"/>
            <a:ext cx="4772472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100" b="1"/>
            </a:lvl2pPr>
            <a:lvl3pPr marL="914236" indent="0">
              <a:buNone/>
              <a:defRPr sz="1900" b="1"/>
            </a:lvl3pPr>
            <a:lvl4pPr marL="1371355" indent="0">
              <a:buNone/>
              <a:defRPr sz="1600" b="1"/>
            </a:lvl4pPr>
            <a:lvl5pPr marL="1828472" indent="0">
              <a:buNone/>
              <a:defRPr sz="1600" b="1"/>
            </a:lvl5pPr>
            <a:lvl6pPr marL="2285590" indent="0">
              <a:buNone/>
              <a:defRPr sz="1600" b="1"/>
            </a:lvl6pPr>
            <a:lvl7pPr marL="2742708" indent="0">
              <a:buNone/>
              <a:defRPr sz="1600" b="1"/>
            </a:lvl7pPr>
            <a:lvl8pPr marL="3199828" indent="0">
              <a:buNone/>
              <a:defRPr sz="1600" b="1"/>
            </a:lvl8pPr>
            <a:lvl9pPr marL="3656946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540068" y="2174876"/>
            <a:ext cx="4772472" cy="39512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5486942" y="1535115"/>
            <a:ext cx="477434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100" b="1"/>
            </a:lvl2pPr>
            <a:lvl3pPr marL="914236" indent="0">
              <a:buNone/>
              <a:defRPr sz="1900" b="1"/>
            </a:lvl3pPr>
            <a:lvl4pPr marL="1371355" indent="0">
              <a:buNone/>
              <a:defRPr sz="1600" b="1"/>
            </a:lvl4pPr>
            <a:lvl5pPr marL="1828472" indent="0">
              <a:buNone/>
              <a:defRPr sz="1600" b="1"/>
            </a:lvl5pPr>
            <a:lvl6pPr marL="2285590" indent="0">
              <a:buNone/>
              <a:defRPr sz="1600" b="1"/>
            </a:lvl6pPr>
            <a:lvl7pPr marL="2742708" indent="0">
              <a:buNone/>
              <a:defRPr sz="1600" b="1"/>
            </a:lvl7pPr>
            <a:lvl8pPr marL="3199828" indent="0">
              <a:buNone/>
              <a:defRPr sz="1600" b="1"/>
            </a:lvl8pPr>
            <a:lvl9pPr marL="3656946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5486942" y="2174876"/>
            <a:ext cx="4774347" cy="39512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0072" y="273050"/>
            <a:ext cx="3553569" cy="116205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23030" y="273057"/>
            <a:ext cx="603825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540072" y="1435106"/>
            <a:ext cx="355356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300"/>
            </a:lvl2pPr>
            <a:lvl3pPr marL="914236" indent="0">
              <a:buNone/>
              <a:defRPr sz="1000"/>
            </a:lvl3pPr>
            <a:lvl4pPr marL="1371355" indent="0">
              <a:buNone/>
              <a:defRPr sz="900"/>
            </a:lvl4pPr>
            <a:lvl5pPr marL="1828472" indent="0">
              <a:buNone/>
              <a:defRPr sz="900"/>
            </a:lvl5pPr>
            <a:lvl6pPr marL="2285590" indent="0">
              <a:buNone/>
              <a:defRPr sz="900"/>
            </a:lvl6pPr>
            <a:lvl7pPr marL="2742708" indent="0">
              <a:buNone/>
              <a:defRPr sz="900"/>
            </a:lvl7pPr>
            <a:lvl8pPr marL="3199828" indent="0">
              <a:buNone/>
              <a:defRPr sz="900"/>
            </a:lvl8pPr>
            <a:lvl9pPr marL="3656946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117140" y="4800601"/>
            <a:ext cx="6480810" cy="566739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2117140" y="612777"/>
            <a:ext cx="64808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6" indent="0">
              <a:buNone/>
              <a:defRPr sz="2400"/>
            </a:lvl3pPr>
            <a:lvl4pPr marL="1371355" indent="0">
              <a:buNone/>
              <a:defRPr sz="2100"/>
            </a:lvl4pPr>
            <a:lvl5pPr marL="1828472" indent="0">
              <a:buNone/>
              <a:defRPr sz="2100"/>
            </a:lvl5pPr>
            <a:lvl6pPr marL="2285590" indent="0">
              <a:buNone/>
              <a:defRPr sz="2100"/>
            </a:lvl6pPr>
            <a:lvl7pPr marL="2742708" indent="0">
              <a:buNone/>
              <a:defRPr sz="2100"/>
            </a:lvl7pPr>
            <a:lvl8pPr marL="3199828" indent="0">
              <a:buNone/>
              <a:defRPr sz="2100"/>
            </a:lvl8pPr>
            <a:lvl9pPr marL="3656946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2117140" y="5367343"/>
            <a:ext cx="648081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300"/>
            </a:lvl2pPr>
            <a:lvl3pPr marL="914236" indent="0">
              <a:buNone/>
              <a:defRPr sz="1000"/>
            </a:lvl3pPr>
            <a:lvl4pPr marL="1371355" indent="0">
              <a:buNone/>
              <a:defRPr sz="900"/>
            </a:lvl4pPr>
            <a:lvl5pPr marL="1828472" indent="0">
              <a:buNone/>
              <a:defRPr sz="900"/>
            </a:lvl5pPr>
            <a:lvl6pPr marL="2285590" indent="0">
              <a:buNone/>
              <a:defRPr sz="900"/>
            </a:lvl6pPr>
            <a:lvl7pPr marL="2742708" indent="0">
              <a:buNone/>
              <a:defRPr sz="900"/>
            </a:lvl7pPr>
            <a:lvl8pPr marL="3199828" indent="0">
              <a:buNone/>
              <a:defRPr sz="900"/>
            </a:lvl8pPr>
            <a:lvl9pPr marL="3656946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DF10-C550-400F-AFA3-A2E176FE94AB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540068" y="274639"/>
            <a:ext cx="9721215" cy="1143000"/>
          </a:xfrm>
          <a:prstGeom prst="rect">
            <a:avLst/>
          </a:prstGeom>
        </p:spPr>
        <p:txBody>
          <a:bodyPr vert="horz" lIns="91423" tIns="45713" rIns="91423" bIns="45713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40068" y="1600202"/>
            <a:ext cx="9721215" cy="4525964"/>
          </a:xfrm>
          <a:prstGeom prst="rect">
            <a:avLst/>
          </a:prstGeom>
        </p:spPr>
        <p:txBody>
          <a:bodyPr vert="horz" lIns="91423" tIns="45713" rIns="91423" bIns="45713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540068" y="6356354"/>
            <a:ext cx="2520315" cy="365125"/>
          </a:xfrm>
          <a:prstGeom prst="rect">
            <a:avLst/>
          </a:prstGeom>
        </p:spPr>
        <p:txBody>
          <a:bodyPr vert="horz" lIns="91423" tIns="45713" rIns="91423" bIns="4571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0DF10-C550-400F-AFA3-A2E176FE94AB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690462" y="6356354"/>
            <a:ext cx="3420428" cy="365125"/>
          </a:xfrm>
          <a:prstGeom prst="rect">
            <a:avLst/>
          </a:prstGeom>
        </p:spPr>
        <p:txBody>
          <a:bodyPr vert="horz" lIns="91423" tIns="45713" rIns="91423" bIns="4571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7740968" y="6356354"/>
            <a:ext cx="2520315" cy="365125"/>
          </a:xfrm>
          <a:prstGeom prst="rect">
            <a:avLst/>
          </a:prstGeom>
        </p:spPr>
        <p:txBody>
          <a:bodyPr vert="horz" lIns="91423" tIns="45713" rIns="91423" bIns="4571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FF211-2357-4CD9-9E99-A14055630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36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0" indent="-342840" algn="l" defTabSz="91423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17" indent="-285699" algn="l" defTabSz="91423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95" indent="-228558" algn="l" defTabSz="91423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13" indent="-228558" algn="l" defTabSz="914236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32" indent="-228558" algn="l" defTabSz="914236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50" indent="-228558" algn="l" defTabSz="91423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69" indent="-228558" algn="l" defTabSz="91423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86" indent="-228558" algn="l" defTabSz="91423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05" indent="-228558" algn="l" defTabSz="91423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6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5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2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0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08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28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46" algn="l" defTabSz="9142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สี่เหลี่ยมมุมมน 12"/>
          <p:cNvSpPr/>
          <p:nvPr/>
        </p:nvSpPr>
        <p:spPr>
          <a:xfrm>
            <a:off x="1096982" y="0"/>
            <a:ext cx="8523000" cy="642226"/>
          </a:xfrm>
          <a:prstGeom prst="roundRect">
            <a:avLst/>
          </a:prstGeom>
          <a:solidFill>
            <a:srgbClr val="CCFF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3" tIns="45713" rIns="91423" bIns="45713" rtlCol="0" anchor="ctr"/>
          <a:lstStyle/>
          <a:p>
            <a:pPr algn="ctr"/>
            <a:r>
              <a:rPr lang="th-TH" sz="2800" b="1" dirty="0">
                <a:latin typeface="TH SarabunIT๙" pitchFamily="34" charset="-34"/>
                <a:cs typeface="TH SarabunIT๙" pitchFamily="34" charset="-34"/>
              </a:rPr>
              <a:t>โครงการ .......................................</a:t>
            </a:r>
            <a:endParaRPr lang="en-US" sz="28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4" name="สี่เหลี่ยมมุมมน 13"/>
          <p:cNvSpPr/>
          <p:nvPr/>
        </p:nvSpPr>
        <p:spPr>
          <a:xfrm>
            <a:off x="0" y="2143116"/>
            <a:ext cx="3777505" cy="1500198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วัตถุประสงค์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5" name="สี่เหลี่ยมมุมมน 14"/>
          <p:cNvSpPr/>
          <p:nvPr/>
        </p:nvSpPr>
        <p:spPr>
          <a:xfrm>
            <a:off x="3874350" y="750958"/>
            <a:ext cx="3643338" cy="2214578"/>
          </a:xfrm>
          <a:prstGeom prst="roundRect">
            <a:avLst/>
          </a:prstGeom>
          <a:gradFill>
            <a:gsLst>
              <a:gs pos="0">
                <a:srgbClr val="FFCCCC"/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  <a:lin ang="13500000" scaled="1"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ผลการดำเนินงานที่ผ่านมา (ตั้งแต่เริ่มดำเนินการ)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6" name="สี่เหลี่ยมมุมมน 15"/>
          <p:cNvSpPr/>
          <p:nvPr/>
        </p:nvSpPr>
        <p:spPr>
          <a:xfrm>
            <a:off x="1" y="5342150"/>
            <a:ext cx="3795754" cy="1454887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กลุ่มเป้าหมาย </a:t>
            </a:r>
            <a:r>
              <a:rPr lang="th-TH" dirty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(ระบุประเภท, จำนวน, พื้นที่ของกลุ่มเป้าหมายของโครงการปัจจุบัน)</a:t>
            </a:r>
            <a:endParaRPr lang="en-US" dirty="0">
              <a:solidFill>
                <a:srgbClr val="FF000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7" name="สี่เหลี่ยมมุมมน 16"/>
          <p:cNvSpPr/>
          <p:nvPr/>
        </p:nvSpPr>
        <p:spPr>
          <a:xfrm>
            <a:off x="3888357" y="3019556"/>
            <a:ext cx="3643338" cy="1259757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กลไกการขับเคลื่อน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1" name="สี่เหลี่ยมมุมมน 20"/>
          <p:cNvSpPr/>
          <p:nvPr/>
        </p:nvSpPr>
        <p:spPr>
          <a:xfrm>
            <a:off x="1" y="3697334"/>
            <a:ext cx="3795754" cy="1571636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เป้าหมายภาพรวมทั้งประเทศ</a:t>
            </a:r>
          </a:p>
          <a:p>
            <a:pPr algn="ctr"/>
            <a:r>
              <a:rPr lang="th-TH" dirty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(เป็นใคร, จำนวนเท่าไหร่)</a:t>
            </a:r>
            <a:endParaRPr lang="en-US" dirty="0">
              <a:solidFill>
                <a:srgbClr val="FF000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4" name="สี่เหลี่ยมมุมมน 23"/>
          <p:cNvSpPr/>
          <p:nvPr/>
        </p:nvSpPr>
        <p:spPr>
          <a:xfrm>
            <a:off x="51534" y="782262"/>
            <a:ext cx="3777505" cy="1289416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ที่มาโครงการ (โดยสรุป)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9" name="สี่เหลี่ยมมุมมน 8"/>
          <p:cNvSpPr/>
          <p:nvPr/>
        </p:nvSpPr>
        <p:spPr>
          <a:xfrm>
            <a:off x="3858698" y="4307206"/>
            <a:ext cx="3643338" cy="1191983"/>
          </a:xfrm>
          <a:prstGeom prst="round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การประเมินผล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0" name="สี่เหลี่ยมมุมมน 9"/>
          <p:cNvSpPr/>
          <p:nvPr/>
        </p:nvSpPr>
        <p:spPr>
          <a:xfrm>
            <a:off x="3858698" y="5573907"/>
            <a:ext cx="3643338" cy="1106406"/>
          </a:xfrm>
          <a:prstGeom prst="round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ผลผลิต (</a:t>
            </a:r>
            <a:r>
              <a:rPr lang="en-US" b="1" dirty="0">
                <a:latin typeface="TH SarabunIT๙" pitchFamily="34" charset="-34"/>
                <a:cs typeface="TH SarabunIT๙" pitchFamily="34" charset="-34"/>
              </a:rPr>
              <a:t>OUTPUT</a:t>
            </a: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)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1" name="สี่เหลี่ยมมุมมน 10"/>
          <p:cNvSpPr/>
          <p:nvPr/>
        </p:nvSpPr>
        <p:spPr>
          <a:xfrm>
            <a:off x="7571708" y="757900"/>
            <a:ext cx="3186097" cy="1670967"/>
          </a:xfrm>
          <a:prstGeom prst="round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สิ่งที่ประชาชนได้รับ (ผลลัพธ์</a:t>
            </a:r>
            <a:r>
              <a:rPr lang="en-US" b="1" dirty="0">
                <a:latin typeface="TH SarabunIT๙" pitchFamily="34" charset="-34"/>
                <a:cs typeface="TH SarabunIT๙" pitchFamily="34" charset="-34"/>
              </a:rPr>
              <a:t>:OUTCOME</a:t>
            </a: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)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2" name="สี่เหลี่ยมมุมมน 11"/>
          <p:cNvSpPr/>
          <p:nvPr/>
        </p:nvSpPr>
        <p:spPr>
          <a:xfrm>
            <a:off x="7571707" y="4159032"/>
            <a:ext cx="3186097" cy="127553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แผนการดำเนินงานในปีถัดไป</a:t>
            </a:r>
          </a:p>
          <a:p>
            <a:pPr algn="ctr"/>
            <a:r>
              <a:rPr lang="th-TH" dirty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(การวางแผนล่วงหน้า)</a:t>
            </a:r>
            <a:r>
              <a:rPr lang="th-TH" b="1" dirty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 </a:t>
            </a:r>
            <a:endParaRPr lang="en-US" b="1" dirty="0">
              <a:solidFill>
                <a:srgbClr val="FF000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8" name="สี่เหลี่ยมมุมมน 17"/>
          <p:cNvSpPr/>
          <p:nvPr/>
        </p:nvSpPr>
        <p:spPr>
          <a:xfrm>
            <a:off x="7571707" y="2528199"/>
            <a:ext cx="3203516" cy="1472306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แผนปฏิบัติการปีปัจจุบัน 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9" name="สี่เหลี่ยมมุมมน 18"/>
          <p:cNvSpPr/>
          <p:nvPr/>
        </p:nvSpPr>
        <p:spPr>
          <a:xfrm>
            <a:off x="7568176" y="5512798"/>
            <a:ext cx="3186097" cy="127553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3" tIns="45713" rIns="91423" bIns="45713" rtlCol="0" anchor="t" anchorCtr="0"/>
          <a:lstStyle/>
          <a:p>
            <a:pPr algn="ctr"/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ระยะเวลาสิ้นสุดโครงการ </a:t>
            </a:r>
            <a:r>
              <a:rPr lang="th-TH" dirty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(โครงการดำเนินการกี่ปีถึงจะครอบคลุมกลุ่มเป้าหมาย)</a:t>
            </a:r>
            <a:r>
              <a:rPr lang="th-TH" b="1" dirty="0">
                <a:latin typeface="TH SarabunIT๙" pitchFamily="34" charset="-34"/>
                <a:cs typeface="TH SarabunIT๙" pitchFamily="34" charset="-34"/>
              </a:rPr>
              <a:t> </a:t>
            </a:r>
            <a:endParaRPr lang="en-US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702534" y="135712"/>
            <a:ext cx="1037277" cy="361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th-TH" altLang="th-TH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Angsana New" panose="02020603050405020304" pitchFamily="18" charset="-34"/>
                <a:cs typeface="TH SarabunPSK" panose="020B0500040200020003" pitchFamily="34" charset="-34"/>
              </a:rPr>
              <a:t>ภาคผนวก 5.1</a:t>
            </a:r>
            <a:endParaRPr kumimoji="0" lang="th-TH" alt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rgbClr val="CCFFCC"/>
            </a:gs>
            <a:gs pos="100000">
              <a:srgbClr val="FFEBFA"/>
            </a:gs>
          </a:gsLst>
          <a:lin ang="16200000" scaled="0"/>
        </a:gradFill>
        <a:ln>
          <a:noFill/>
        </a:ln>
      </a:spPr>
      <a:bodyPr rtlCol="0" anchor="t" anchorCtr="0"/>
      <a:lstStyle>
        <a:defPPr algn="ctr">
          <a:defRPr b="1" dirty="0" smtClean="0">
            <a:latin typeface="TH SarabunIT๙" pitchFamily="34" charset="-34"/>
            <a:cs typeface="TH SarabunIT๙" pitchFamily="34" charset="-34"/>
          </a:defRPr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92</Words>
  <Application>Microsoft Office PowerPoint</Application>
  <PresentationFormat>กำหนดเอง</PresentationFormat>
  <Paragraphs>17</Paragraphs>
  <Slides>1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ภาพนิ่ง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ARM-F5-B5</dc:creator>
  <cp:lastModifiedBy>Corporate Edition</cp:lastModifiedBy>
  <cp:revision>34</cp:revision>
  <dcterms:created xsi:type="dcterms:W3CDTF">2018-01-31T02:52:14Z</dcterms:created>
  <dcterms:modified xsi:type="dcterms:W3CDTF">2018-10-05T02:28:12Z</dcterms:modified>
</cp:coreProperties>
</file>