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3.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4.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5.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6.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7.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theme/theme18.xml" ContentType="application/vnd.openxmlformats-officedocument.theme+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19.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20.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21.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22.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theme/theme23.xml" ContentType="application/vnd.openxmlformats-officedocument.theme+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theme/theme24.xml" ContentType="application/vnd.openxmlformats-officedocument.theme+xml"/>
  <Override PartName="/ppt/theme/theme2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 id="2147483686" r:id="rId3"/>
    <p:sldMasterId id="2147483710" r:id="rId4"/>
    <p:sldMasterId id="2147483748" r:id="rId5"/>
    <p:sldMasterId id="2147483772" r:id="rId6"/>
    <p:sldMasterId id="2147483796" r:id="rId7"/>
    <p:sldMasterId id="2147483940" r:id="rId8"/>
    <p:sldMasterId id="2147483965" r:id="rId9"/>
    <p:sldMasterId id="2147483994" r:id="rId10"/>
    <p:sldMasterId id="2147484006" r:id="rId11"/>
    <p:sldMasterId id="2147484018" r:id="rId12"/>
    <p:sldMasterId id="2147484078" r:id="rId13"/>
    <p:sldMasterId id="2147484090" r:id="rId14"/>
    <p:sldMasterId id="2147484102" r:id="rId15"/>
    <p:sldMasterId id="2147484114" r:id="rId16"/>
    <p:sldMasterId id="2147484126" r:id="rId17"/>
    <p:sldMasterId id="2147484154" r:id="rId18"/>
    <p:sldMasterId id="2147484178" r:id="rId19"/>
    <p:sldMasterId id="2147484204" r:id="rId20"/>
    <p:sldMasterId id="2147484217" r:id="rId21"/>
    <p:sldMasterId id="2147484229" r:id="rId22"/>
    <p:sldMasterId id="2147484241" r:id="rId23"/>
    <p:sldMasterId id="2147484253" r:id="rId24"/>
  </p:sldMasterIdLst>
  <p:notesMasterIdLst>
    <p:notesMasterId r:id="rId92"/>
  </p:notesMasterIdLst>
  <p:sldIdLst>
    <p:sldId id="366" r:id="rId25"/>
    <p:sldId id="383" r:id="rId26"/>
    <p:sldId id="320" r:id="rId27"/>
    <p:sldId id="359" r:id="rId28"/>
    <p:sldId id="318" r:id="rId29"/>
    <p:sldId id="313" r:id="rId30"/>
    <p:sldId id="292" r:id="rId31"/>
    <p:sldId id="305" r:id="rId32"/>
    <p:sldId id="257" r:id="rId33"/>
    <p:sldId id="260" r:id="rId34"/>
    <p:sldId id="309" r:id="rId35"/>
    <p:sldId id="319" r:id="rId36"/>
    <p:sldId id="308" r:id="rId37"/>
    <p:sldId id="264" r:id="rId38"/>
    <p:sldId id="265" r:id="rId39"/>
    <p:sldId id="328" r:id="rId40"/>
    <p:sldId id="306" r:id="rId41"/>
    <p:sldId id="311" r:id="rId42"/>
    <p:sldId id="312" r:id="rId43"/>
    <p:sldId id="375" r:id="rId44"/>
    <p:sldId id="331" r:id="rId45"/>
    <p:sldId id="361" r:id="rId46"/>
    <p:sldId id="325" r:id="rId47"/>
    <p:sldId id="323" r:id="rId48"/>
    <p:sldId id="322" r:id="rId49"/>
    <p:sldId id="326" r:id="rId50"/>
    <p:sldId id="293" r:id="rId51"/>
    <p:sldId id="286" r:id="rId52"/>
    <p:sldId id="284" r:id="rId53"/>
    <p:sldId id="362" r:id="rId54"/>
    <p:sldId id="379" r:id="rId55"/>
    <p:sldId id="363" r:id="rId56"/>
    <p:sldId id="364" r:id="rId57"/>
    <p:sldId id="327" r:id="rId58"/>
    <p:sldId id="347" r:id="rId59"/>
    <p:sldId id="332" r:id="rId60"/>
    <p:sldId id="358" r:id="rId61"/>
    <p:sldId id="350" r:id="rId62"/>
    <p:sldId id="370" r:id="rId63"/>
    <p:sldId id="369" r:id="rId64"/>
    <p:sldId id="333" r:id="rId65"/>
    <p:sldId id="334" r:id="rId66"/>
    <p:sldId id="335" r:id="rId67"/>
    <p:sldId id="336" r:id="rId68"/>
    <p:sldId id="371" r:id="rId69"/>
    <p:sldId id="373" r:id="rId70"/>
    <p:sldId id="372" r:id="rId71"/>
    <p:sldId id="339" r:id="rId72"/>
    <p:sldId id="380" r:id="rId73"/>
    <p:sldId id="346" r:id="rId74"/>
    <p:sldId id="343" r:id="rId75"/>
    <p:sldId id="344" r:id="rId76"/>
    <p:sldId id="345" r:id="rId77"/>
    <p:sldId id="374" r:id="rId78"/>
    <p:sldId id="353" r:id="rId79"/>
    <p:sldId id="365" r:id="rId80"/>
    <p:sldId id="354" r:id="rId81"/>
    <p:sldId id="378" r:id="rId82"/>
    <p:sldId id="381" r:id="rId83"/>
    <p:sldId id="352" r:id="rId84"/>
    <p:sldId id="279" r:id="rId85"/>
    <p:sldId id="382" r:id="rId86"/>
    <p:sldId id="376" r:id="rId87"/>
    <p:sldId id="377" r:id="rId88"/>
    <p:sldId id="272" r:id="rId89"/>
    <p:sldId id="356" r:id="rId90"/>
    <p:sldId id="357" r:id="rId91"/>
  </p:sldIdLst>
  <p:sldSz cx="9144000" cy="6858000" type="screen4x3"/>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75844" autoAdjust="0"/>
  </p:normalViewPr>
  <p:slideViewPr>
    <p:cSldViewPr>
      <p:cViewPr varScale="1">
        <p:scale>
          <a:sx n="55" d="100"/>
          <a:sy n="55" d="100"/>
        </p:scale>
        <p:origin x="-1806" y="-84"/>
      </p:cViewPr>
      <p:guideLst>
        <p:guide orient="horz" pos="2160"/>
        <p:guide pos="2880"/>
      </p:guideLst>
    </p:cSldViewPr>
  </p:slideViewPr>
  <p:notesTextViewPr>
    <p:cViewPr>
      <p:scale>
        <a:sx n="1" d="1"/>
        <a:sy n="1" d="1"/>
      </p:scale>
      <p:origin x="0" y="0"/>
    </p:cViewPr>
  </p:notesTextViewPr>
  <p:sorterViewPr>
    <p:cViewPr>
      <p:scale>
        <a:sx n="100" d="100"/>
        <a:sy n="100" d="100"/>
      </p:scale>
      <p:origin x="0" y="1302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2.xml"/><Relationship Id="rId39" Type="http://schemas.openxmlformats.org/officeDocument/2006/relationships/slide" Target="slides/slide15.xml"/><Relationship Id="rId21" Type="http://schemas.openxmlformats.org/officeDocument/2006/relationships/slideMaster" Target="slideMasters/slideMaster21.xml"/><Relationship Id="rId34" Type="http://schemas.openxmlformats.org/officeDocument/2006/relationships/slide" Target="slides/slide10.xml"/><Relationship Id="rId42" Type="http://schemas.openxmlformats.org/officeDocument/2006/relationships/slide" Target="slides/slide18.xml"/><Relationship Id="rId47" Type="http://schemas.openxmlformats.org/officeDocument/2006/relationships/slide" Target="slides/slide23.xml"/><Relationship Id="rId50" Type="http://schemas.openxmlformats.org/officeDocument/2006/relationships/slide" Target="slides/slide26.xml"/><Relationship Id="rId55" Type="http://schemas.openxmlformats.org/officeDocument/2006/relationships/slide" Target="slides/slide31.xml"/><Relationship Id="rId63" Type="http://schemas.openxmlformats.org/officeDocument/2006/relationships/slide" Target="slides/slide39.xml"/><Relationship Id="rId68" Type="http://schemas.openxmlformats.org/officeDocument/2006/relationships/slide" Target="slides/slide44.xml"/><Relationship Id="rId76" Type="http://schemas.openxmlformats.org/officeDocument/2006/relationships/slide" Target="slides/slide52.xml"/><Relationship Id="rId84" Type="http://schemas.openxmlformats.org/officeDocument/2006/relationships/slide" Target="slides/slide60.xml"/><Relationship Id="rId89" Type="http://schemas.openxmlformats.org/officeDocument/2006/relationships/slide" Target="slides/slide65.xml"/><Relationship Id="rId7" Type="http://schemas.openxmlformats.org/officeDocument/2006/relationships/slideMaster" Target="slideMasters/slideMaster7.xml"/><Relationship Id="rId71" Type="http://schemas.openxmlformats.org/officeDocument/2006/relationships/slide" Target="slides/slide47.xml"/><Relationship Id="rId9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5.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8.xml"/><Relationship Id="rId37" Type="http://schemas.openxmlformats.org/officeDocument/2006/relationships/slide" Target="slides/slide13.xml"/><Relationship Id="rId40" Type="http://schemas.openxmlformats.org/officeDocument/2006/relationships/slide" Target="slides/slide16.xml"/><Relationship Id="rId45" Type="http://schemas.openxmlformats.org/officeDocument/2006/relationships/slide" Target="slides/slide21.xml"/><Relationship Id="rId53" Type="http://schemas.openxmlformats.org/officeDocument/2006/relationships/slide" Target="slides/slide29.xml"/><Relationship Id="rId58" Type="http://schemas.openxmlformats.org/officeDocument/2006/relationships/slide" Target="slides/slide34.xml"/><Relationship Id="rId66" Type="http://schemas.openxmlformats.org/officeDocument/2006/relationships/slide" Target="slides/slide42.xml"/><Relationship Id="rId74" Type="http://schemas.openxmlformats.org/officeDocument/2006/relationships/slide" Target="slides/slide50.xml"/><Relationship Id="rId79" Type="http://schemas.openxmlformats.org/officeDocument/2006/relationships/slide" Target="slides/slide55.xml"/><Relationship Id="rId87" Type="http://schemas.openxmlformats.org/officeDocument/2006/relationships/slide" Target="slides/slide63.xml"/><Relationship Id="rId5" Type="http://schemas.openxmlformats.org/officeDocument/2006/relationships/slideMaster" Target="slideMasters/slideMaster5.xml"/><Relationship Id="rId61" Type="http://schemas.openxmlformats.org/officeDocument/2006/relationships/slide" Target="slides/slide37.xml"/><Relationship Id="rId82" Type="http://schemas.openxmlformats.org/officeDocument/2006/relationships/slide" Target="slides/slide58.xml"/><Relationship Id="rId90" Type="http://schemas.openxmlformats.org/officeDocument/2006/relationships/slide" Target="slides/slide66.xml"/><Relationship Id="rId95" Type="http://schemas.openxmlformats.org/officeDocument/2006/relationships/theme" Target="theme/theme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slide" Target="slides/slide11.xml"/><Relationship Id="rId43" Type="http://schemas.openxmlformats.org/officeDocument/2006/relationships/slide" Target="slides/slide19.xml"/><Relationship Id="rId48" Type="http://schemas.openxmlformats.org/officeDocument/2006/relationships/slide" Target="slides/slide24.xml"/><Relationship Id="rId56" Type="http://schemas.openxmlformats.org/officeDocument/2006/relationships/slide" Target="slides/slide32.xml"/><Relationship Id="rId64" Type="http://schemas.openxmlformats.org/officeDocument/2006/relationships/slide" Target="slides/slide40.xml"/><Relationship Id="rId69" Type="http://schemas.openxmlformats.org/officeDocument/2006/relationships/slide" Target="slides/slide45.xml"/><Relationship Id="rId77" Type="http://schemas.openxmlformats.org/officeDocument/2006/relationships/slide" Target="slides/slide53.xml"/><Relationship Id="rId8" Type="http://schemas.openxmlformats.org/officeDocument/2006/relationships/slideMaster" Target="slideMasters/slideMaster8.xml"/><Relationship Id="rId51" Type="http://schemas.openxmlformats.org/officeDocument/2006/relationships/slide" Target="slides/slide27.xml"/><Relationship Id="rId72" Type="http://schemas.openxmlformats.org/officeDocument/2006/relationships/slide" Target="slides/slide48.xml"/><Relationship Id="rId80" Type="http://schemas.openxmlformats.org/officeDocument/2006/relationships/slide" Target="slides/slide56.xml"/><Relationship Id="rId85" Type="http://schemas.openxmlformats.org/officeDocument/2006/relationships/slide" Target="slides/slide61.xml"/><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slide" Target="slides/slide14.xml"/><Relationship Id="rId46" Type="http://schemas.openxmlformats.org/officeDocument/2006/relationships/slide" Target="slides/slide22.xml"/><Relationship Id="rId59" Type="http://schemas.openxmlformats.org/officeDocument/2006/relationships/slide" Target="slides/slide35.xml"/><Relationship Id="rId67" Type="http://schemas.openxmlformats.org/officeDocument/2006/relationships/slide" Target="slides/slide43.xml"/><Relationship Id="rId20" Type="http://schemas.openxmlformats.org/officeDocument/2006/relationships/slideMaster" Target="slideMasters/slideMaster20.xml"/><Relationship Id="rId41" Type="http://schemas.openxmlformats.org/officeDocument/2006/relationships/slide" Target="slides/slide17.xml"/><Relationship Id="rId54" Type="http://schemas.openxmlformats.org/officeDocument/2006/relationships/slide" Target="slides/slide30.xml"/><Relationship Id="rId62" Type="http://schemas.openxmlformats.org/officeDocument/2006/relationships/slide" Target="slides/slide38.xml"/><Relationship Id="rId70" Type="http://schemas.openxmlformats.org/officeDocument/2006/relationships/slide" Target="slides/slide46.xml"/><Relationship Id="rId75" Type="http://schemas.openxmlformats.org/officeDocument/2006/relationships/slide" Target="slides/slide51.xml"/><Relationship Id="rId83" Type="http://schemas.openxmlformats.org/officeDocument/2006/relationships/slide" Target="slides/slide59.xml"/><Relationship Id="rId88" Type="http://schemas.openxmlformats.org/officeDocument/2006/relationships/slide" Target="slides/slide64.xml"/><Relationship Id="rId91" Type="http://schemas.openxmlformats.org/officeDocument/2006/relationships/slide" Target="slides/slide67.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4.xml"/><Relationship Id="rId36" Type="http://schemas.openxmlformats.org/officeDocument/2006/relationships/slide" Target="slides/slide12.xml"/><Relationship Id="rId49" Type="http://schemas.openxmlformats.org/officeDocument/2006/relationships/slide" Target="slides/slide25.xml"/><Relationship Id="rId57" Type="http://schemas.openxmlformats.org/officeDocument/2006/relationships/slide" Target="slides/slide33.xml"/><Relationship Id="rId10" Type="http://schemas.openxmlformats.org/officeDocument/2006/relationships/slideMaster" Target="slideMasters/slideMaster10.xml"/><Relationship Id="rId31" Type="http://schemas.openxmlformats.org/officeDocument/2006/relationships/slide" Target="slides/slide7.xml"/><Relationship Id="rId44" Type="http://schemas.openxmlformats.org/officeDocument/2006/relationships/slide" Target="slides/slide20.xml"/><Relationship Id="rId52" Type="http://schemas.openxmlformats.org/officeDocument/2006/relationships/slide" Target="slides/slide28.xml"/><Relationship Id="rId60" Type="http://schemas.openxmlformats.org/officeDocument/2006/relationships/slide" Target="slides/slide36.xml"/><Relationship Id="rId65" Type="http://schemas.openxmlformats.org/officeDocument/2006/relationships/slide" Target="slides/slide41.xml"/><Relationship Id="rId73" Type="http://schemas.openxmlformats.org/officeDocument/2006/relationships/slide" Target="slides/slide49.xml"/><Relationship Id="rId78" Type="http://schemas.openxmlformats.org/officeDocument/2006/relationships/slide" Target="slides/slide54.xml"/><Relationship Id="rId81" Type="http://schemas.openxmlformats.org/officeDocument/2006/relationships/slide" Target="slides/slide57.xml"/><Relationship Id="rId86" Type="http://schemas.openxmlformats.org/officeDocument/2006/relationships/slide" Target="slides/slide62.xml"/><Relationship Id="rId9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h-TH"/>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387559-8130-4419-B4AC-B4960FB43047}" type="datetimeFigureOut">
              <a:rPr lang="th-TH" smtClean="0"/>
              <a:t>03/09/60</a:t>
            </a:fld>
            <a:endParaRPr lang="th-TH"/>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h-TH"/>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h-TH"/>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2D41E2-2BC1-491A-8064-F54CDC385F91}" type="slidenum">
              <a:rPr lang="th-TH" smtClean="0"/>
              <a:t>‹#›</a:t>
            </a:fld>
            <a:endParaRPr lang="th-TH"/>
          </a:p>
        </p:txBody>
      </p:sp>
    </p:spTree>
    <p:extLst>
      <p:ext uri="{BB962C8B-B14F-4D97-AF65-F5344CB8AC3E}">
        <p14:creationId xmlns:p14="http://schemas.microsoft.com/office/powerpoint/2010/main" val="4082407723"/>
      </p:ext>
    </p:extLst>
  </p:cSld>
  <p:clrMap bg1="lt1" tx1="dk1" bg2="lt2" tx2="dk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dict.longdo.com/search/relevant"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ict.longdo.com/search/bear%20in%20mind"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dict.longdo.com/search/recall" TargetMode="External"/><Relationship Id="rId4" Type="http://schemas.openxmlformats.org/officeDocument/2006/relationships/hyperlink" Target="https://dict.longdo.com/search/keep%20in%20mind"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afternoon</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1</a:t>
            </a:fld>
            <a:endParaRPr lang="th-TH"/>
          </a:p>
        </p:txBody>
      </p:sp>
    </p:spTree>
    <p:extLst>
      <p:ext uri="{BB962C8B-B14F-4D97-AF65-F5344CB8AC3E}">
        <p14:creationId xmlns:p14="http://schemas.microsoft.com/office/powerpoint/2010/main" val="4001936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a:t>
            </a:r>
            <a:r>
              <a:rPr lang="en-US" baseline="0" dirty="0" smtClean="0"/>
              <a:t> move on to the ………….</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12</a:t>
            </a:fld>
            <a:endParaRPr lang="th-TH"/>
          </a:p>
        </p:txBody>
      </p:sp>
    </p:spTree>
    <p:extLst>
      <p:ext uri="{BB962C8B-B14F-4D97-AF65-F5344CB8AC3E}">
        <p14:creationId xmlns:p14="http://schemas.microsoft.com/office/powerpoint/2010/main" val="4121751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AB9B9A-8B9D-44E2-98B4-48CFFEC77FDE}" type="slidenum">
              <a:rPr lang="en-US">
                <a:solidFill>
                  <a:prstClr val="black"/>
                </a:solidFill>
              </a:rPr>
              <a:pPr/>
              <a:t>13</a:t>
            </a:fld>
            <a:endParaRPr lang="th-TH">
              <a:solidFill>
                <a:prstClr val="black"/>
              </a:solidFill>
            </a:endParaRPr>
          </a:p>
        </p:txBody>
      </p:sp>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p:txBody>
          <a:bodyPr/>
          <a:lstStyle/>
          <a:p>
            <a:r>
              <a:rPr lang="en-US" dirty="0" smtClean="0"/>
              <a:t>Dedicated instrument</a:t>
            </a:r>
            <a:endParaRPr lang="th-TH"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roughly, briefly</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14</a:t>
            </a:fld>
            <a:endParaRPr lang="th-TH"/>
          </a:p>
        </p:txBody>
      </p:sp>
    </p:spTree>
    <p:extLst>
      <p:ext uri="{BB962C8B-B14F-4D97-AF65-F5344CB8AC3E}">
        <p14:creationId xmlns:p14="http://schemas.microsoft.com/office/powerpoint/2010/main" val="2863141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blurred	    [ADJ] </a:t>
            </a:r>
            <a:r>
              <a:rPr lang="th-TH" dirty="0" smtClean="0"/>
              <a:t>ซึ่งพร่ามัว</a:t>
            </a:r>
            <a:endParaRPr lang="en-US" dirty="0" smtClean="0"/>
          </a:p>
          <a:p>
            <a:r>
              <a:rPr lang="en-US" dirty="0" smtClean="0"/>
              <a:t>blur	Distant things look blurred.</a:t>
            </a:r>
          </a:p>
          <a:p>
            <a:r>
              <a:rPr lang="en-US" dirty="0" smtClean="0"/>
              <a:t>blur	Close things look blurred</a:t>
            </a:r>
          </a:p>
          <a:p>
            <a:r>
              <a:rPr lang="en-US" dirty="0" smtClean="0"/>
              <a:t>picture was blurred.</a:t>
            </a:r>
          </a:p>
          <a:p>
            <a:r>
              <a:rPr lang="en-US" dirty="0" smtClean="0"/>
              <a:t>Focusing the </a:t>
            </a:r>
            <a:r>
              <a:rPr lang="en-US" dirty="0" err="1" smtClean="0"/>
              <a:t>colposcope</a:t>
            </a:r>
            <a:r>
              <a:rPr lang="en-US" dirty="0" smtClean="0"/>
              <a:t> is accomplished by adjusting the distance between the objective lens and the woman by positioning the instrument at the right working distance. </a:t>
            </a:r>
          </a:p>
          <a:p>
            <a:r>
              <a:rPr lang="en-US" dirty="0" err="1" smtClean="0"/>
              <a:t>Colposcopes</a:t>
            </a:r>
            <a:r>
              <a:rPr lang="en-US" dirty="0" smtClean="0"/>
              <a:t> usually have fine focus adjustments so that, if the distance between the base of the scope and the woman is kept fixed, the focus of the scope may be altered slightly using the fine focusing handle. </a:t>
            </a:r>
            <a:endParaRPr lang="en-US" dirty="0" smtClean="0"/>
          </a:p>
          <a:p>
            <a:r>
              <a:rPr lang="en-US" dirty="0" smtClean="0"/>
              <a:t>The </a:t>
            </a:r>
            <a:r>
              <a:rPr lang="en-US" dirty="0" smtClean="0"/>
              <a:t>working distance (focal length) between the objective lens and the patient is quite important - if it is too long (greater than 300 mm) it is hard for the </a:t>
            </a:r>
            <a:r>
              <a:rPr lang="en-US" dirty="0" err="1" smtClean="0"/>
              <a:t>colposcopist’s</a:t>
            </a:r>
            <a:r>
              <a:rPr lang="en-US" dirty="0" smtClean="0"/>
              <a:t> arms to reach the woman, and if it is too short (less than 200 mm), it may be difficult to use instruments like biopsy forceps while visualizing the target with the scope. A focal distance of 250 to 300 mm is usually adequate.</a:t>
            </a:r>
          </a:p>
          <a:p>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15</a:t>
            </a:fld>
            <a:endParaRPr lang="th-TH"/>
          </a:p>
        </p:txBody>
      </p:sp>
    </p:spTree>
    <p:extLst>
      <p:ext uri="{BB962C8B-B14F-4D97-AF65-F5344CB8AC3E}">
        <p14:creationId xmlns:p14="http://schemas.microsoft.com/office/powerpoint/2010/main" val="868925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CB9F546D-DC73-4C0B-85AB-11C11EB0EDAB}" type="slidenum">
              <a:rPr lang="en-US" smtClean="0">
                <a:solidFill>
                  <a:prstClr val="black"/>
                </a:solidFill>
              </a:rPr>
              <a:pPr/>
              <a:t>16</a:t>
            </a:fld>
            <a:endParaRPr lang="th-TH" smtClean="0">
              <a:solidFill>
                <a:prstClr val="black"/>
              </a:solidFill>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CB9F546D-DC73-4C0B-85AB-11C11EB0EDAB}" type="slidenum">
              <a:rPr lang="en-US" smtClean="0">
                <a:solidFill>
                  <a:prstClr val="black"/>
                </a:solidFill>
              </a:rPr>
              <a:pPr/>
              <a:t>17</a:t>
            </a:fld>
            <a:endParaRPr lang="th-TH" smtClean="0">
              <a:solidFill>
                <a:prstClr val="black"/>
              </a:solidFill>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They are made in a variety of sizes</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18</a:t>
            </a:fld>
            <a:endParaRPr lang="th-TH"/>
          </a:p>
        </p:txBody>
      </p:sp>
    </p:spTree>
    <p:extLst>
      <p:ext uri="{BB962C8B-B14F-4D97-AF65-F5344CB8AC3E}">
        <p14:creationId xmlns:p14="http://schemas.microsoft.com/office/powerpoint/2010/main" val="3863727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Garamond" pitchFamily="18" charset="0"/>
                <a:cs typeface="Angsana New" pitchFamily="18" charset="-34"/>
              </a:defRPr>
            </a:lvl1pPr>
            <a:lvl2pPr marL="742950" indent="-285750" eaLnBrk="0" hangingPunct="0">
              <a:defRPr sz="2800">
                <a:solidFill>
                  <a:schemeClr val="tx1"/>
                </a:solidFill>
                <a:latin typeface="Garamond" pitchFamily="18" charset="0"/>
                <a:cs typeface="Angsana New" pitchFamily="18" charset="-34"/>
              </a:defRPr>
            </a:lvl2pPr>
            <a:lvl3pPr marL="1143000" indent="-228600" eaLnBrk="0" hangingPunct="0">
              <a:defRPr sz="2800">
                <a:solidFill>
                  <a:schemeClr val="tx1"/>
                </a:solidFill>
                <a:latin typeface="Garamond" pitchFamily="18" charset="0"/>
                <a:cs typeface="Angsana New" pitchFamily="18" charset="-34"/>
              </a:defRPr>
            </a:lvl3pPr>
            <a:lvl4pPr marL="1600200" indent="-228600" eaLnBrk="0" hangingPunct="0">
              <a:defRPr sz="2800">
                <a:solidFill>
                  <a:schemeClr val="tx1"/>
                </a:solidFill>
                <a:latin typeface="Garamond" pitchFamily="18" charset="0"/>
                <a:cs typeface="Angsana New" pitchFamily="18" charset="-34"/>
              </a:defRPr>
            </a:lvl4pPr>
            <a:lvl5pPr marL="2057400" indent="-228600" eaLnBrk="0" hangingPunct="0">
              <a:defRPr sz="2800">
                <a:solidFill>
                  <a:schemeClr val="tx1"/>
                </a:solidFill>
                <a:latin typeface="Garamond" pitchFamily="18" charset="0"/>
                <a:cs typeface="Angsana New" pitchFamily="18" charset="-34"/>
              </a:defRPr>
            </a:lvl5pPr>
            <a:lvl6pPr marL="25146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6pPr>
            <a:lvl7pPr marL="29718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7pPr>
            <a:lvl8pPr marL="34290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8pPr>
            <a:lvl9pPr marL="38862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9pPr>
          </a:lstStyle>
          <a:p>
            <a:pPr eaLnBrk="1" hangingPunct="1"/>
            <a:fld id="{C90C24AC-79E1-4CFF-A9E4-3BFCDFA1CA36}" type="slidenum">
              <a:rPr lang="en-US" sz="1200">
                <a:solidFill>
                  <a:prstClr val="black"/>
                </a:solidFill>
                <a:latin typeface="Arial" pitchFamily="34" charset="0"/>
              </a:rPr>
              <a:pPr eaLnBrk="1" hangingPunct="1"/>
              <a:t>23</a:t>
            </a:fld>
            <a:endParaRPr lang="th-TH" sz="1200">
              <a:solidFill>
                <a:prstClr val="black"/>
              </a:solidFill>
              <a:latin typeface="Arial" pitchFamily="34"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Garamond" pitchFamily="18" charset="0"/>
                <a:cs typeface="Angsana New" pitchFamily="18" charset="-34"/>
              </a:defRPr>
            </a:lvl1pPr>
            <a:lvl2pPr marL="742950" indent="-285750" eaLnBrk="0" hangingPunct="0">
              <a:defRPr sz="2800">
                <a:solidFill>
                  <a:schemeClr val="tx1"/>
                </a:solidFill>
                <a:latin typeface="Garamond" pitchFamily="18" charset="0"/>
                <a:cs typeface="Angsana New" pitchFamily="18" charset="-34"/>
              </a:defRPr>
            </a:lvl2pPr>
            <a:lvl3pPr marL="1143000" indent="-228600" eaLnBrk="0" hangingPunct="0">
              <a:defRPr sz="2800">
                <a:solidFill>
                  <a:schemeClr val="tx1"/>
                </a:solidFill>
                <a:latin typeface="Garamond" pitchFamily="18" charset="0"/>
                <a:cs typeface="Angsana New" pitchFamily="18" charset="-34"/>
              </a:defRPr>
            </a:lvl3pPr>
            <a:lvl4pPr marL="1600200" indent="-228600" eaLnBrk="0" hangingPunct="0">
              <a:defRPr sz="2800">
                <a:solidFill>
                  <a:schemeClr val="tx1"/>
                </a:solidFill>
                <a:latin typeface="Garamond" pitchFamily="18" charset="0"/>
                <a:cs typeface="Angsana New" pitchFamily="18" charset="-34"/>
              </a:defRPr>
            </a:lvl4pPr>
            <a:lvl5pPr marL="2057400" indent="-228600" eaLnBrk="0" hangingPunct="0">
              <a:defRPr sz="2800">
                <a:solidFill>
                  <a:schemeClr val="tx1"/>
                </a:solidFill>
                <a:latin typeface="Garamond" pitchFamily="18" charset="0"/>
                <a:cs typeface="Angsana New" pitchFamily="18" charset="-34"/>
              </a:defRPr>
            </a:lvl5pPr>
            <a:lvl6pPr marL="25146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6pPr>
            <a:lvl7pPr marL="29718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7pPr>
            <a:lvl8pPr marL="34290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8pPr>
            <a:lvl9pPr marL="38862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9pPr>
          </a:lstStyle>
          <a:p>
            <a:pPr eaLnBrk="1" hangingPunct="1"/>
            <a:fld id="{3CA69ADB-CC26-43A8-AAE3-87C81BFDD6EA}" type="slidenum">
              <a:rPr lang="en-US" sz="1200">
                <a:solidFill>
                  <a:prstClr val="black"/>
                </a:solidFill>
                <a:latin typeface="Arial" pitchFamily="34" charset="0"/>
              </a:rPr>
              <a:pPr eaLnBrk="1" hangingPunct="1"/>
              <a:t>26</a:t>
            </a:fld>
            <a:endParaRPr lang="th-TH" sz="1200">
              <a:solidFill>
                <a:prstClr val="black"/>
              </a:solidFill>
              <a:latin typeface="Arial"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pull</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A964EE83-2670-4E91-B979-E0F9CA0177A5}" type="slidenum">
              <a:rPr lang="en-US" smtClean="0">
                <a:solidFill>
                  <a:prstClr val="black"/>
                </a:solidFill>
              </a:rPr>
              <a:pPr/>
              <a:t>28</a:t>
            </a:fld>
            <a:endParaRPr lang="th-TH" smtClean="0">
              <a:solidFill>
                <a:prstClr val="black"/>
              </a:solidFill>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kern="1200" dirty="0" smtClean="0">
                <a:solidFill>
                  <a:schemeClr val="tx1"/>
                </a:solidFill>
                <a:effectLst/>
                <a:latin typeface="+mn-lt"/>
                <a:ea typeface="+mn-ea"/>
                <a:cs typeface="+mn-cs"/>
                <a:hlinkClick r:id="rId3"/>
              </a:rPr>
              <a:t>relevant</a:t>
            </a:r>
            <a:r>
              <a:rPr lang="en-US" dirty="0" smtClean="0"/>
              <a:t>    [ADJ] </a:t>
            </a:r>
            <a:r>
              <a:rPr lang="th-TH" dirty="0" smtClean="0"/>
              <a:t>เข้าประเด็น</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3</a:t>
            </a:fld>
            <a:endParaRPr lang="th-TH"/>
          </a:p>
        </p:txBody>
      </p:sp>
    </p:spTree>
    <p:extLst>
      <p:ext uri="{BB962C8B-B14F-4D97-AF65-F5344CB8AC3E}">
        <p14:creationId xmlns:p14="http://schemas.microsoft.com/office/powerpoint/2010/main" val="3515079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Surgical tray containing the most commonly used supplies for performing a colposcopy.</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30</a:t>
            </a:fld>
            <a:endParaRPr lang="th-TH"/>
          </a:p>
        </p:txBody>
      </p:sp>
    </p:spTree>
    <p:extLst>
      <p:ext uri="{BB962C8B-B14F-4D97-AF65-F5344CB8AC3E}">
        <p14:creationId xmlns:p14="http://schemas.microsoft.com/office/powerpoint/2010/main" val="3754355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Garamond" pitchFamily="18" charset="0"/>
                <a:cs typeface="Angsana New" pitchFamily="18" charset="-34"/>
              </a:defRPr>
            </a:lvl1pPr>
            <a:lvl2pPr marL="742950" indent="-285750" eaLnBrk="0" hangingPunct="0">
              <a:defRPr sz="2800">
                <a:solidFill>
                  <a:schemeClr val="tx1"/>
                </a:solidFill>
                <a:latin typeface="Garamond" pitchFamily="18" charset="0"/>
                <a:cs typeface="Angsana New" pitchFamily="18" charset="-34"/>
              </a:defRPr>
            </a:lvl2pPr>
            <a:lvl3pPr marL="1143000" indent="-228600" eaLnBrk="0" hangingPunct="0">
              <a:defRPr sz="2800">
                <a:solidFill>
                  <a:schemeClr val="tx1"/>
                </a:solidFill>
                <a:latin typeface="Garamond" pitchFamily="18" charset="0"/>
                <a:cs typeface="Angsana New" pitchFamily="18" charset="-34"/>
              </a:defRPr>
            </a:lvl3pPr>
            <a:lvl4pPr marL="1600200" indent="-228600" eaLnBrk="0" hangingPunct="0">
              <a:defRPr sz="2800">
                <a:solidFill>
                  <a:schemeClr val="tx1"/>
                </a:solidFill>
                <a:latin typeface="Garamond" pitchFamily="18" charset="0"/>
                <a:cs typeface="Angsana New" pitchFamily="18" charset="-34"/>
              </a:defRPr>
            </a:lvl4pPr>
            <a:lvl5pPr marL="2057400" indent="-228600" eaLnBrk="0" hangingPunct="0">
              <a:defRPr sz="2800">
                <a:solidFill>
                  <a:schemeClr val="tx1"/>
                </a:solidFill>
                <a:latin typeface="Garamond" pitchFamily="18" charset="0"/>
                <a:cs typeface="Angsana New" pitchFamily="18" charset="-34"/>
              </a:defRPr>
            </a:lvl5pPr>
            <a:lvl6pPr marL="25146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6pPr>
            <a:lvl7pPr marL="29718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7pPr>
            <a:lvl8pPr marL="34290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8pPr>
            <a:lvl9pPr marL="38862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9pPr>
          </a:lstStyle>
          <a:p>
            <a:pPr eaLnBrk="1" hangingPunct="1"/>
            <a:fld id="{B719631B-DDDD-48CF-BE44-4ADB208D0896}" type="slidenum">
              <a:rPr lang="en-US" sz="1200">
                <a:solidFill>
                  <a:prstClr val="black"/>
                </a:solidFill>
                <a:latin typeface="Arial" pitchFamily="34" charset="0"/>
              </a:rPr>
              <a:pPr eaLnBrk="1" hangingPunct="1"/>
              <a:t>34</a:t>
            </a:fld>
            <a:endParaRPr lang="th-TH" sz="1200">
              <a:solidFill>
                <a:prstClr val="black"/>
              </a:solidFill>
              <a:latin typeface="Arial" pitchFamily="34"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Gap</a:t>
            </a:r>
          </a:p>
          <a:p>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36</a:t>
            </a:fld>
            <a:endParaRPr lang="th-TH"/>
          </a:p>
        </p:txBody>
      </p:sp>
    </p:spTree>
    <p:extLst>
      <p:ext uri="{BB962C8B-B14F-4D97-AF65-F5344CB8AC3E}">
        <p14:creationId xmlns:p14="http://schemas.microsoft.com/office/powerpoint/2010/main" val="1878255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 doctor positions the special magnifying instrument, called a </a:t>
            </a:r>
            <a:r>
              <a:rPr lang="en-US" dirty="0" err="1" smtClean="0"/>
              <a:t>colposcope</a:t>
            </a:r>
            <a:r>
              <a:rPr lang="en-US" dirty="0" smtClean="0"/>
              <a:t>, a few inches away from your vulva. A bright light is shined into your vagina, and your doctor looks through the lens, as if using binoculars.</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37</a:t>
            </a:fld>
            <a:endParaRPr lang="th-TH"/>
          </a:p>
        </p:txBody>
      </p:sp>
    </p:spTree>
    <p:extLst>
      <p:ext uri="{BB962C8B-B14F-4D97-AF65-F5344CB8AC3E}">
        <p14:creationId xmlns:p14="http://schemas.microsoft.com/office/powerpoint/2010/main" val="3550848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speculum is inserted into the vagina while examining the perineum, vulva, vagina, and cervix for lesions using the </a:t>
            </a:r>
            <a:r>
              <a:rPr lang="en-US" dirty="0" err="1" smtClean="0"/>
              <a:t>colposcope's</a:t>
            </a:r>
            <a:r>
              <a:rPr lang="en-US" dirty="0" smtClean="0"/>
              <a:t> white light and magnification</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39</a:t>
            </a:fld>
            <a:endParaRPr lang="th-TH"/>
          </a:p>
        </p:txBody>
      </p:sp>
    </p:spTree>
    <p:extLst>
      <p:ext uri="{BB962C8B-B14F-4D97-AF65-F5344CB8AC3E}">
        <p14:creationId xmlns:p14="http://schemas.microsoft.com/office/powerpoint/2010/main" val="13073161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Vascular patterns : </a:t>
            </a:r>
          </a:p>
          <a:p>
            <a:r>
              <a:rPr lang="en-US" dirty="0" smtClean="0"/>
              <a:t>		:  Ideal time to examine = just as the acetic acid effect is beginning to recede, using light source or green filter</a:t>
            </a:r>
          </a:p>
          <a:p>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41</a:t>
            </a:fld>
            <a:endParaRPr lang="th-TH"/>
          </a:p>
        </p:txBody>
      </p:sp>
    </p:spTree>
    <p:extLst>
      <p:ext uri="{BB962C8B-B14F-4D97-AF65-F5344CB8AC3E}">
        <p14:creationId xmlns:p14="http://schemas.microsoft.com/office/powerpoint/2010/main" val="143760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Garamond" pitchFamily="18" charset="0"/>
                <a:cs typeface="Angsana New" pitchFamily="18" charset="-34"/>
              </a:defRPr>
            </a:lvl1pPr>
            <a:lvl2pPr marL="742950" indent="-285750" eaLnBrk="0" hangingPunct="0">
              <a:defRPr sz="2800">
                <a:solidFill>
                  <a:schemeClr val="tx1"/>
                </a:solidFill>
                <a:latin typeface="Garamond" pitchFamily="18" charset="0"/>
                <a:cs typeface="Angsana New" pitchFamily="18" charset="-34"/>
              </a:defRPr>
            </a:lvl2pPr>
            <a:lvl3pPr marL="1143000" indent="-228600" eaLnBrk="0" hangingPunct="0">
              <a:defRPr sz="2800">
                <a:solidFill>
                  <a:schemeClr val="tx1"/>
                </a:solidFill>
                <a:latin typeface="Garamond" pitchFamily="18" charset="0"/>
                <a:cs typeface="Angsana New" pitchFamily="18" charset="-34"/>
              </a:defRPr>
            </a:lvl3pPr>
            <a:lvl4pPr marL="1600200" indent="-228600" eaLnBrk="0" hangingPunct="0">
              <a:defRPr sz="2800">
                <a:solidFill>
                  <a:schemeClr val="tx1"/>
                </a:solidFill>
                <a:latin typeface="Garamond" pitchFamily="18" charset="0"/>
                <a:cs typeface="Angsana New" pitchFamily="18" charset="-34"/>
              </a:defRPr>
            </a:lvl4pPr>
            <a:lvl5pPr marL="2057400" indent="-228600" eaLnBrk="0" hangingPunct="0">
              <a:defRPr sz="2800">
                <a:solidFill>
                  <a:schemeClr val="tx1"/>
                </a:solidFill>
                <a:latin typeface="Garamond" pitchFamily="18" charset="0"/>
                <a:cs typeface="Angsana New" pitchFamily="18" charset="-34"/>
              </a:defRPr>
            </a:lvl5pPr>
            <a:lvl6pPr marL="25146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6pPr>
            <a:lvl7pPr marL="29718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7pPr>
            <a:lvl8pPr marL="34290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8pPr>
            <a:lvl9pPr marL="38862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9pPr>
          </a:lstStyle>
          <a:p>
            <a:pPr eaLnBrk="1" hangingPunct="1"/>
            <a:fld id="{A1A685E2-5B3F-4719-8FA8-875AF50F77F9}" type="slidenum">
              <a:rPr lang="en-US" sz="1200">
                <a:solidFill>
                  <a:prstClr val="black"/>
                </a:solidFill>
                <a:latin typeface="Arial" pitchFamily="34" charset="0"/>
              </a:rPr>
              <a:pPr eaLnBrk="1" hangingPunct="1"/>
              <a:t>42</a:t>
            </a:fld>
            <a:endParaRPr lang="th-TH" sz="1200">
              <a:solidFill>
                <a:prstClr val="black"/>
              </a:solidFill>
              <a:latin typeface="Arial" pitchFamily="34"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Dilute acetic acid is used to enhance any epithelial findings. It is applied to the entire cervix, causing abnormal tissue and some normal tissue to turn white.</a:t>
            </a:r>
            <a:endParaRPr lang="th-TH"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intermittently, periodically,</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43</a:t>
            </a:fld>
            <a:endParaRPr lang="th-TH"/>
          </a:p>
        </p:txBody>
      </p:sp>
    </p:spTree>
    <p:extLst>
      <p:ext uri="{BB962C8B-B14F-4D97-AF65-F5344CB8AC3E}">
        <p14:creationId xmlns:p14="http://schemas.microsoft.com/office/powerpoint/2010/main" val="737961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 white light, the cervix is visualized for </a:t>
            </a:r>
            <a:r>
              <a:rPr lang="en-US" dirty="0" err="1" smtClean="0"/>
              <a:t>acetowhite</a:t>
            </a:r>
            <a:r>
              <a:rPr lang="en-US" dirty="0" smtClean="0"/>
              <a:t> changes. </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44</a:t>
            </a:fld>
            <a:endParaRPr lang="th-TH"/>
          </a:p>
        </p:txBody>
      </p:sp>
    </p:spTree>
    <p:extLst>
      <p:ext uri="{BB962C8B-B14F-4D97-AF65-F5344CB8AC3E}">
        <p14:creationId xmlns:p14="http://schemas.microsoft.com/office/powerpoint/2010/main" val="15711827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green filter enhances visualization of blood vessels by making them appear darker in contrast to the surrounding epithelium.</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45</a:t>
            </a:fld>
            <a:endParaRPr lang="th-TH"/>
          </a:p>
        </p:txBody>
      </p:sp>
    </p:spTree>
    <p:extLst>
      <p:ext uri="{BB962C8B-B14F-4D97-AF65-F5344CB8AC3E}">
        <p14:creationId xmlns:p14="http://schemas.microsoft.com/office/powerpoint/2010/main" val="1357684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generally</a:t>
            </a:r>
            <a:r>
              <a:rPr lang="en-US" baseline="0" dirty="0" smtClean="0"/>
              <a:t> accepted that it is unethical to introduce a screening program </a:t>
            </a:r>
            <a:r>
              <a:rPr lang="en-US" baseline="0" dirty="0" err="1" smtClean="0"/>
              <a:t>wihtout</a:t>
            </a:r>
            <a:r>
              <a:rPr lang="en-US" baseline="0" dirty="0" smtClean="0"/>
              <a:t> being able to offer the good </a:t>
            </a:r>
            <a:r>
              <a:rPr lang="en-US" baseline="0" dirty="0" err="1" smtClean="0"/>
              <a:t>diagnosic</a:t>
            </a:r>
            <a:r>
              <a:rPr lang="en-US" baseline="0" dirty="0" smtClean="0"/>
              <a:t> and treatment facilities.</a:t>
            </a:r>
          </a:p>
          <a:p>
            <a:r>
              <a:rPr lang="en-US" sz="1800" kern="1200" dirty="0" smtClean="0">
                <a:solidFill>
                  <a:schemeClr val="tx1"/>
                </a:solidFill>
                <a:effectLst/>
                <a:latin typeface="+mn-lt"/>
                <a:ea typeface="+mn-ea"/>
                <a:cs typeface="+mn-cs"/>
              </a:rPr>
              <a:t>Colposcopy Clinic services can help women if their Pap Test results are abnormal.</a:t>
            </a:r>
            <a:endParaRPr lang="th-TH" dirty="0"/>
          </a:p>
        </p:txBody>
      </p:sp>
      <p:sp>
        <p:nvSpPr>
          <p:cNvPr id="4" name="Slide Number Placeholder 3"/>
          <p:cNvSpPr>
            <a:spLocks noGrp="1"/>
          </p:cNvSpPr>
          <p:nvPr>
            <p:ph type="sldNum" sz="quarter" idx="10"/>
          </p:nvPr>
        </p:nvSpPr>
        <p:spPr/>
        <p:txBody>
          <a:bodyPr/>
          <a:lstStyle/>
          <a:p>
            <a:fld id="{798345D2-E5BF-4151-9BA6-422305DCAFE7}" type="slidenum">
              <a:rPr lang="th-TH" smtClean="0">
                <a:solidFill>
                  <a:prstClr val="black"/>
                </a:solidFill>
              </a:rPr>
              <a:pPr/>
              <a:t>4</a:t>
            </a:fld>
            <a:endParaRPr lang="th-TH">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Garamond" pitchFamily="18" charset="0"/>
                <a:cs typeface="Angsana New" pitchFamily="18" charset="-34"/>
              </a:defRPr>
            </a:lvl1pPr>
            <a:lvl2pPr marL="742950" indent="-285750" eaLnBrk="0" hangingPunct="0">
              <a:defRPr sz="2800">
                <a:solidFill>
                  <a:schemeClr val="tx1"/>
                </a:solidFill>
                <a:latin typeface="Garamond" pitchFamily="18" charset="0"/>
                <a:cs typeface="Angsana New" pitchFamily="18" charset="-34"/>
              </a:defRPr>
            </a:lvl2pPr>
            <a:lvl3pPr marL="1143000" indent="-228600" eaLnBrk="0" hangingPunct="0">
              <a:defRPr sz="2800">
                <a:solidFill>
                  <a:schemeClr val="tx1"/>
                </a:solidFill>
                <a:latin typeface="Garamond" pitchFamily="18" charset="0"/>
                <a:cs typeface="Angsana New" pitchFamily="18" charset="-34"/>
              </a:defRPr>
            </a:lvl3pPr>
            <a:lvl4pPr marL="1600200" indent="-228600" eaLnBrk="0" hangingPunct="0">
              <a:defRPr sz="2800">
                <a:solidFill>
                  <a:schemeClr val="tx1"/>
                </a:solidFill>
                <a:latin typeface="Garamond" pitchFamily="18" charset="0"/>
                <a:cs typeface="Angsana New" pitchFamily="18" charset="-34"/>
              </a:defRPr>
            </a:lvl4pPr>
            <a:lvl5pPr marL="2057400" indent="-228600" eaLnBrk="0" hangingPunct="0">
              <a:defRPr sz="2800">
                <a:solidFill>
                  <a:schemeClr val="tx1"/>
                </a:solidFill>
                <a:latin typeface="Garamond" pitchFamily="18" charset="0"/>
                <a:cs typeface="Angsana New" pitchFamily="18" charset="-34"/>
              </a:defRPr>
            </a:lvl5pPr>
            <a:lvl6pPr marL="25146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6pPr>
            <a:lvl7pPr marL="29718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7pPr>
            <a:lvl8pPr marL="34290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8pPr>
            <a:lvl9pPr marL="38862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9pPr>
          </a:lstStyle>
          <a:p>
            <a:pPr eaLnBrk="1" hangingPunct="1"/>
            <a:fld id="{8BC44B2F-C15F-4C32-A580-0A8E3B72B051}" type="slidenum">
              <a:rPr lang="en-US" sz="1200">
                <a:solidFill>
                  <a:prstClr val="black"/>
                </a:solidFill>
                <a:latin typeface="Arial" pitchFamily="34" charset="0"/>
              </a:rPr>
              <a:pPr eaLnBrk="1" hangingPunct="1"/>
              <a:t>48</a:t>
            </a:fld>
            <a:endParaRPr lang="th-TH" sz="1200">
              <a:solidFill>
                <a:prstClr val="black"/>
              </a:solidFill>
              <a:latin typeface="Arial" pitchFamily="34"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The principle behind the iodine test is that original and newly formed mature squamous </a:t>
            </a:r>
            <a:r>
              <a:rPr lang="en-US" dirty="0" err="1" smtClean="0"/>
              <a:t>metaplastic</a:t>
            </a:r>
            <a:r>
              <a:rPr lang="en-US" dirty="0" smtClean="0"/>
              <a:t> epithelium is </a:t>
            </a:r>
            <a:r>
              <a:rPr lang="en-US" dirty="0" err="1" smtClean="0"/>
              <a:t>glycogenated</a:t>
            </a:r>
            <a:r>
              <a:rPr lang="en-US" dirty="0" smtClean="0"/>
              <a:t>, </a:t>
            </a:r>
          </a:p>
          <a:p>
            <a:pPr eaLnBrk="1" hangingPunct="1"/>
            <a:endParaRPr lang="en-US" dirty="0" smtClean="0"/>
          </a:p>
          <a:p>
            <a:pPr eaLnBrk="1" hangingPunct="1"/>
            <a:r>
              <a:rPr lang="en-US" dirty="0" smtClean="0"/>
              <a:t>Columnar epithelium does not take up iodine and remains unstained, but may look slightly </a:t>
            </a:r>
            <a:r>
              <a:rPr lang="en-US" dirty="0" err="1" smtClean="0"/>
              <a:t>discoloured</a:t>
            </a:r>
            <a:r>
              <a:rPr lang="en-US" dirty="0" smtClean="0"/>
              <a:t> due to a thin film of iodine solution;</a:t>
            </a:r>
          </a:p>
          <a:p>
            <a:pPr eaLnBrk="1" hangingPunct="1"/>
            <a:endParaRPr lang="en-US" dirty="0" smtClean="0"/>
          </a:p>
          <a:p>
            <a:pPr eaLnBrk="1" hangingPunct="1"/>
            <a:r>
              <a:rPr lang="en-US" dirty="0" smtClean="0"/>
              <a:t>We recommend the routine use of iodine application in </a:t>
            </a:r>
            <a:r>
              <a:rPr lang="en-US" dirty="0" err="1" smtClean="0"/>
              <a:t>colposcopic</a:t>
            </a:r>
            <a:r>
              <a:rPr lang="en-US" dirty="0" smtClean="0"/>
              <a:t> practice as this may help in identifying lesions overlooked during examination with saline and acetic acid             </a:t>
            </a:r>
          </a:p>
          <a:p>
            <a:pPr eaLnBrk="1" hangingPunct="1"/>
            <a:endParaRPr lang="en-US" dirty="0" smtClean="0"/>
          </a:p>
          <a:p>
            <a:pPr eaLnBrk="1" hangingPunct="1"/>
            <a:r>
              <a:rPr lang="en-US" dirty="0" smtClean="0"/>
              <a:t> and will help in delineating the anatomical extent of abnormal areas much more clearly, thereby facilitating treatment. </a:t>
            </a:r>
            <a:endParaRPr lang="th-TH"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apperant</a:t>
            </a:r>
            <a:endParaRPr lang="en-US" dirty="0" smtClean="0"/>
          </a:p>
        </p:txBody>
      </p:sp>
      <p:sp>
        <p:nvSpPr>
          <p:cNvPr id="4" name="Slide Number Placeholder 3"/>
          <p:cNvSpPr>
            <a:spLocks noGrp="1"/>
          </p:cNvSpPr>
          <p:nvPr>
            <p:ph type="sldNum" sz="quarter" idx="10"/>
          </p:nvPr>
        </p:nvSpPr>
        <p:spPr/>
        <p:txBody>
          <a:bodyPr/>
          <a:lstStyle/>
          <a:p>
            <a:fld id="{4D2D41E2-2BC1-491A-8064-F54CDC385F91}" type="slidenum">
              <a:rPr lang="th-TH" smtClean="0">
                <a:solidFill>
                  <a:prstClr val="black"/>
                </a:solidFill>
              </a:rPr>
              <a:pPr/>
              <a:t>49</a:t>
            </a:fld>
            <a:endParaRPr lang="th-TH">
              <a:solidFill>
                <a:prstClr val="black"/>
              </a:solidFill>
            </a:endParaRPr>
          </a:p>
        </p:txBody>
      </p:sp>
    </p:spTree>
    <p:extLst>
      <p:ext uri="{BB962C8B-B14F-4D97-AF65-F5344CB8AC3E}">
        <p14:creationId xmlns:p14="http://schemas.microsoft.com/office/powerpoint/2010/main" val="34875687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Garamond" pitchFamily="18" charset="0"/>
                <a:cs typeface="Angsana New" pitchFamily="18" charset="-34"/>
              </a:defRPr>
            </a:lvl1pPr>
            <a:lvl2pPr marL="742950" indent="-285750" eaLnBrk="0" hangingPunct="0">
              <a:defRPr sz="2800">
                <a:solidFill>
                  <a:schemeClr val="tx1"/>
                </a:solidFill>
                <a:latin typeface="Garamond" pitchFamily="18" charset="0"/>
                <a:cs typeface="Angsana New" pitchFamily="18" charset="-34"/>
              </a:defRPr>
            </a:lvl2pPr>
            <a:lvl3pPr marL="1143000" indent="-228600" eaLnBrk="0" hangingPunct="0">
              <a:defRPr sz="2800">
                <a:solidFill>
                  <a:schemeClr val="tx1"/>
                </a:solidFill>
                <a:latin typeface="Garamond" pitchFamily="18" charset="0"/>
                <a:cs typeface="Angsana New" pitchFamily="18" charset="-34"/>
              </a:defRPr>
            </a:lvl3pPr>
            <a:lvl4pPr marL="1600200" indent="-228600" eaLnBrk="0" hangingPunct="0">
              <a:defRPr sz="2800">
                <a:solidFill>
                  <a:schemeClr val="tx1"/>
                </a:solidFill>
                <a:latin typeface="Garamond" pitchFamily="18" charset="0"/>
                <a:cs typeface="Angsana New" pitchFamily="18" charset="-34"/>
              </a:defRPr>
            </a:lvl4pPr>
            <a:lvl5pPr marL="2057400" indent="-228600" eaLnBrk="0" hangingPunct="0">
              <a:defRPr sz="2800">
                <a:solidFill>
                  <a:schemeClr val="tx1"/>
                </a:solidFill>
                <a:latin typeface="Garamond" pitchFamily="18" charset="0"/>
                <a:cs typeface="Angsana New" pitchFamily="18" charset="-34"/>
              </a:defRPr>
            </a:lvl5pPr>
            <a:lvl6pPr marL="25146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6pPr>
            <a:lvl7pPr marL="29718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7pPr>
            <a:lvl8pPr marL="34290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8pPr>
            <a:lvl9pPr marL="3886200" indent="-228600" algn="ctr" eaLnBrk="0" fontAlgn="base" hangingPunct="0">
              <a:spcBef>
                <a:spcPct val="0"/>
              </a:spcBef>
              <a:spcAft>
                <a:spcPct val="0"/>
              </a:spcAft>
              <a:defRPr sz="2800">
                <a:solidFill>
                  <a:schemeClr val="tx1"/>
                </a:solidFill>
                <a:latin typeface="Garamond" pitchFamily="18" charset="0"/>
                <a:cs typeface="Angsana New" pitchFamily="18" charset="-34"/>
              </a:defRPr>
            </a:lvl9pPr>
          </a:lstStyle>
          <a:p>
            <a:pPr eaLnBrk="1" hangingPunct="1"/>
            <a:fld id="{5A8E1547-6AB6-48E5-A676-CFFE53B58FA6}" type="slidenum">
              <a:rPr lang="en-US" sz="1200">
                <a:solidFill>
                  <a:prstClr val="black"/>
                </a:solidFill>
                <a:latin typeface="Arial" pitchFamily="34" charset="0"/>
              </a:rPr>
              <a:pPr eaLnBrk="1" hangingPunct="1"/>
              <a:t>51</a:t>
            </a:fld>
            <a:endParaRPr lang="th-TH" sz="1200">
              <a:solidFill>
                <a:prstClr val="black"/>
              </a:solidFill>
              <a:latin typeface="Arial" pitchFamily="34"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h-TH"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Documentation of the patient’s history may be performed using some modification of a standard gynecological record</a:t>
            </a:r>
          </a:p>
          <a:p>
            <a:r>
              <a:rPr lang="en-US" dirty="0" smtClean="0"/>
              <a:t>Diagrammatic  representations of the cervical , vaginal and vulva outlines with the anal region included, in the form of “blank” for drawing.</a:t>
            </a:r>
          </a:p>
          <a:p>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54</a:t>
            </a:fld>
            <a:endParaRPr lang="th-TH"/>
          </a:p>
        </p:txBody>
      </p:sp>
    </p:spTree>
    <p:extLst>
      <p:ext uri="{BB962C8B-B14F-4D97-AF65-F5344CB8AC3E}">
        <p14:creationId xmlns:p14="http://schemas.microsoft.com/office/powerpoint/2010/main" val="805511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Simplest method for documenting </a:t>
            </a:r>
            <a:r>
              <a:rPr lang="en-US" dirty="0" err="1" smtClean="0"/>
              <a:t>colposcopic</a:t>
            </a:r>
            <a:r>
              <a:rPr lang="en-US" dirty="0" smtClean="0"/>
              <a:t> findings</a:t>
            </a:r>
          </a:p>
          <a:p>
            <a:r>
              <a:rPr lang="en-US" dirty="0" smtClean="0"/>
              <a:t>Diagrams may be drawn on printed outlines of the cervix</a:t>
            </a:r>
          </a:p>
          <a:p>
            <a:r>
              <a:rPr lang="en-US" dirty="0" smtClean="0"/>
              <a:t>Cross-hatching = </a:t>
            </a:r>
            <a:r>
              <a:rPr lang="th-TH" dirty="0" smtClean="0"/>
              <a:t>การแรเงา</a:t>
            </a:r>
          </a:p>
          <a:p>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55</a:t>
            </a:fld>
            <a:endParaRPr lang="th-TH"/>
          </a:p>
        </p:txBody>
      </p:sp>
    </p:spTree>
    <p:extLst>
      <p:ext uri="{BB962C8B-B14F-4D97-AF65-F5344CB8AC3E}">
        <p14:creationId xmlns:p14="http://schemas.microsoft.com/office/powerpoint/2010/main" val="427367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56</a:t>
            </a:fld>
            <a:endParaRPr lang="th-TH"/>
          </a:p>
        </p:txBody>
      </p:sp>
    </p:spTree>
    <p:extLst>
      <p:ext uri="{BB962C8B-B14F-4D97-AF65-F5344CB8AC3E}">
        <p14:creationId xmlns:p14="http://schemas.microsoft.com/office/powerpoint/2010/main" val="38739064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26419319-DFD5-4649-B1AF-8938FC0F2C63}" type="slidenum">
              <a:rPr lang="en-US" smtClean="0">
                <a:solidFill>
                  <a:prstClr val="black"/>
                </a:solidFill>
              </a:rPr>
              <a:pPr/>
              <a:t>58</a:t>
            </a:fld>
            <a:endParaRPr lang="th-TH" smtClean="0">
              <a:solidFill>
                <a:prstClr val="black"/>
              </a:solidFill>
            </a:endParaRPr>
          </a:p>
        </p:txBody>
      </p:sp>
      <p:sp>
        <p:nvSpPr>
          <p:cNvPr id="96259" name="Rectangle 2"/>
          <p:cNvSpPr>
            <a:spLocks noGrp="1" noRot="1" noChangeAspect="1" noChangeArrowheads="1" noTextEdit="1"/>
          </p:cNvSpPr>
          <p:nvPr>
            <p:ph type="sldImg"/>
          </p:nvPr>
        </p:nvSpPr>
        <p:spPr>
          <a:solidFill>
            <a:srgbClr val="FFFFFF"/>
          </a:solidFill>
          <a:ln/>
        </p:spPr>
      </p:sp>
      <p:sp>
        <p:nvSpPr>
          <p:cNvPr id="962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thorough knowledge and</a:t>
            </a:r>
          </a:p>
          <a:p>
            <a:r>
              <a:rPr lang="en-US" dirty="0" smtClean="0"/>
              <a:t>understanding of the steps in the high-level disinfection</a:t>
            </a:r>
          </a:p>
          <a:p>
            <a:r>
              <a:rPr lang="en-US" dirty="0" smtClean="0"/>
              <a:t>(HLD)/sterilization process is absolutely essential, as it</a:t>
            </a:r>
          </a:p>
          <a:p>
            <a:r>
              <a:rPr lang="en-US" dirty="0" smtClean="0"/>
              <a:t>ensures that the instruments used are free of infectious</a:t>
            </a:r>
          </a:p>
          <a:p>
            <a:r>
              <a:rPr lang="en-US" dirty="0" smtClean="0"/>
              <a:t>agents. Any lack of compliance with this process can</a:t>
            </a:r>
          </a:p>
          <a:p>
            <a:r>
              <a:rPr lang="en-US" dirty="0" smtClean="0"/>
              <a:t>lead to contamination of the sterilized instruments and</a:t>
            </a:r>
          </a:p>
          <a:p>
            <a:r>
              <a:rPr lang="en-US" dirty="0" smtClean="0"/>
              <a:t>harm to the patient. </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61</a:t>
            </a:fld>
            <a:endParaRPr lang="th-TH"/>
          </a:p>
        </p:txBody>
      </p:sp>
    </p:spTree>
    <p:extLst>
      <p:ext uri="{BB962C8B-B14F-4D97-AF65-F5344CB8AC3E}">
        <p14:creationId xmlns:p14="http://schemas.microsoft.com/office/powerpoint/2010/main" val="10535635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process for re-use of the</a:t>
            </a:r>
          </a:p>
          <a:p>
            <a:r>
              <a:rPr lang="en-US" dirty="0" smtClean="0"/>
              <a:t>instruments begins with decontamination and</a:t>
            </a:r>
          </a:p>
          <a:p>
            <a:r>
              <a:rPr lang="en-US" dirty="0" smtClean="0"/>
              <a:t>continues through cleaning, sterilization/HLD, storage</a:t>
            </a:r>
          </a:p>
          <a:p>
            <a:r>
              <a:rPr lang="en-US" dirty="0" smtClean="0"/>
              <a:t>and handling. A quality assurance </a:t>
            </a:r>
            <a:r>
              <a:rPr lang="en-US" dirty="0" err="1" smtClean="0"/>
              <a:t>programme</a:t>
            </a:r>
            <a:r>
              <a:rPr lang="en-US" dirty="0" smtClean="0"/>
              <a:t> will help</a:t>
            </a:r>
          </a:p>
          <a:p>
            <a:r>
              <a:rPr lang="en-US" dirty="0" smtClean="0"/>
              <a:t>to ensure that instruments are processed adequately</a:t>
            </a:r>
          </a:p>
          <a:p>
            <a:r>
              <a:rPr lang="en-US" dirty="0" smtClean="0"/>
              <a:t>for re-use.</a:t>
            </a:r>
          </a:p>
          <a:p>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62</a:t>
            </a:fld>
            <a:endParaRPr lang="th-TH"/>
          </a:p>
        </p:txBody>
      </p:sp>
    </p:spTree>
    <p:extLst>
      <p:ext uri="{BB962C8B-B14F-4D97-AF65-F5344CB8AC3E}">
        <p14:creationId xmlns:p14="http://schemas.microsoft.com/office/powerpoint/2010/main" val="2972015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Diagram</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64</a:t>
            </a:fld>
            <a:endParaRPr lang="th-TH"/>
          </a:p>
        </p:txBody>
      </p:sp>
    </p:spTree>
    <p:extLst>
      <p:ext uri="{BB962C8B-B14F-4D97-AF65-F5344CB8AC3E}">
        <p14:creationId xmlns:p14="http://schemas.microsoft.com/office/powerpoint/2010/main" val="4025559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Colposcopy is usually done in a doctor's office, and the procedure typically takes 10 to 20 minutes. You'll lie on your back on a table with your feet in supports, just as during a pelvic exam or Pap test.</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5</a:t>
            </a:fld>
            <a:endParaRPr lang="th-TH"/>
          </a:p>
        </p:txBody>
      </p:sp>
    </p:spTree>
    <p:extLst>
      <p:ext uri="{BB962C8B-B14F-4D97-AF65-F5344CB8AC3E}">
        <p14:creationId xmlns:p14="http://schemas.microsoft.com/office/powerpoint/2010/main" val="26849262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Procedure tables, trolleys, equipment (</a:t>
            </a:r>
            <a:r>
              <a:rPr lang="en-US" dirty="0" err="1" smtClean="0"/>
              <a:t>colposcope</a:t>
            </a:r>
            <a:r>
              <a:rPr lang="en-US" dirty="0" smtClean="0"/>
              <a:t>,</a:t>
            </a:r>
          </a:p>
          <a:p>
            <a:r>
              <a:rPr lang="en-US" dirty="0" smtClean="0"/>
              <a:t>cryosurgical equipment, electrosurgical generator,</a:t>
            </a:r>
          </a:p>
          <a:p>
            <a:r>
              <a:rPr lang="en-US" dirty="0" smtClean="0"/>
              <a:t>smoke evacuator, halogen lamp, etc.) in the screening</a:t>
            </a:r>
          </a:p>
          <a:p>
            <a:r>
              <a:rPr lang="en-US" dirty="0" smtClean="0"/>
              <a:t>clinic may be contaminated with body fluids such as</a:t>
            </a:r>
          </a:p>
          <a:p>
            <a:r>
              <a:rPr lang="en-US" dirty="0" smtClean="0"/>
              <a:t>vaginal secretions, purulent discharge, blood, etc. While</a:t>
            </a:r>
          </a:p>
          <a:p>
            <a:r>
              <a:rPr lang="en-US" dirty="0" smtClean="0"/>
              <a:t>the surface of the procedure table should be</a:t>
            </a:r>
          </a:p>
          <a:p>
            <a:r>
              <a:rPr lang="en-US" dirty="0" smtClean="0"/>
              <a:t>decontaminated after each patient procedure, the other</a:t>
            </a:r>
          </a:p>
          <a:p>
            <a:r>
              <a:rPr lang="en-US" dirty="0" smtClean="0"/>
              <a:t>surfaces should be decontaminated on a daily basis by</a:t>
            </a:r>
          </a:p>
          <a:p>
            <a:r>
              <a:rPr lang="en-US" dirty="0" smtClean="0"/>
              <a:t>wiping with 0.5% chlorine solution, 60-90% ethyl or</a:t>
            </a:r>
          </a:p>
          <a:p>
            <a:r>
              <a:rPr lang="en-US" dirty="0" smtClean="0"/>
              <a:t>isopropyl alcohol or other chemical disinfectants such as</a:t>
            </a:r>
          </a:p>
          <a:p>
            <a:r>
              <a:rPr lang="en-US" dirty="0" err="1" smtClean="0"/>
              <a:t>iodophors</a:t>
            </a:r>
            <a:r>
              <a:rPr lang="en-US" dirty="0" smtClean="0"/>
              <a:t>. The floor of the screening clinic should also</a:t>
            </a:r>
          </a:p>
          <a:p>
            <a:r>
              <a:rPr lang="en-US" dirty="0" smtClean="0"/>
              <a:t>be decontaminated on a daily basis.</a:t>
            </a:r>
            <a:endParaRPr lang="th-TH" dirty="0"/>
          </a:p>
        </p:txBody>
      </p:sp>
      <p:sp>
        <p:nvSpPr>
          <p:cNvPr id="4" name="Slide Number Placeholder 3"/>
          <p:cNvSpPr>
            <a:spLocks noGrp="1"/>
          </p:cNvSpPr>
          <p:nvPr>
            <p:ph type="sldNum" sz="quarter" idx="10"/>
          </p:nvPr>
        </p:nvSpPr>
        <p:spPr/>
        <p:txBody>
          <a:bodyPr/>
          <a:lstStyle/>
          <a:p>
            <a:fld id="{798345D2-E5BF-4151-9BA6-422305DCAFE7}" type="slidenum">
              <a:rPr lang="th-TH" smtClean="0">
                <a:solidFill>
                  <a:prstClr val="black"/>
                </a:solidFill>
              </a:rPr>
              <a:pPr/>
              <a:t>65</a:t>
            </a:fld>
            <a:endParaRPr lang="th-TH">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DDBD9D-9DB3-47D8-BA60-F652D139AA7E}" type="slidenum">
              <a:rPr lang="en-US">
                <a:solidFill>
                  <a:prstClr val="black"/>
                </a:solidFill>
              </a:rPr>
              <a:pPr/>
              <a:t>66</a:t>
            </a:fld>
            <a:endParaRPr lang="th-TH">
              <a:solidFill>
                <a:prstClr val="black"/>
              </a:solidFill>
            </a:endParaRPr>
          </a:p>
        </p:txBody>
      </p:sp>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p:txBody>
          <a:bodyPr/>
          <a:lstStyle/>
          <a:p>
            <a:r>
              <a:rPr lang="en-US" dirty="0" smtClean="0"/>
              <a:t>I wish</a:t>
            </a:r>
            <a:r>
              <a:rPr lang="en-US" baseline="0" dirty="0" smtClean="0"/>
              <a:t> you all a successful seminar and a pleasant stay in Thailand. </a:t>
            </a:r>
            <a:r>
              <a:rPr lang="th-TH" baseline="0" dirty="0" smtClean="0"/>
              <a:t>สวัสดีครับ</a:t>
            </a:r>
          </a:p>
          <a:p>
            <a:endParaRPr lang="th-TH"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Unlike a (monocular) telescope, binoculars give users a three-dimensional image: for nearer objects the two views, presented to each of the viewer's eyes fro</a:t>
            </a:r>
          </a:p>
          <a:p>
            <a:r>
              <a:rPr lang="en-US" dirty="0" smtClean="0"/>
              <a:t>m slightly different viewpoints, produce a merged view with an impression of depth.</a:t>
            </a:r>
          </a:p>
          <a:p>
            <a:pPr marL="0" marR="0" indent="0" algn="l" defTabSz="914400" rtl="0" eaLnBrk="1" fontAlgn="auto" latinLnBrk="0" hangingPunct="1">
              <a:lnSpc>
                <a:spcPct val="100000"/>
              </a:lnSpc>
              <a:spcBef>
                <a:spcPts val="0"/>
              </a:spcBef>
              <a:spcAft>
                <a:spcPts val="0"/>
              </a:spcAft>
              <a:buClrTx/>
              <a:buSzTx/>
              <a:buFontTx/>
              <a:buNone/>
              <a:tabLst/>
              <a:defRPr/>
            </a:pPr>
            <a:r>
              <a:rPr lang="th-TH" b="1" dirty="0" smtClean="0"/>
              <a:t>เตียงตรวจนารีเวช </a:t>
            </a:r>
            <a:r>
              <a:rPr lang="en-US" b="1" dirty="0" smtClean="0"/>
              <a:t>Gynecological Table</a:t>
            </a:r>
          </a:p>
          <a:p>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6</a:t>
            </a:fld>
            <a:endParaRPr lang="th-TH"/>
          </a:p>
        </p:txBody>
      </p:sp>
    </p:spTree>
    <p:extLst>
      <p:ext uri="{BB962C8B-B14F-4D97-AF65-F5344CB8AC3E}">
        <p14:creationId xmlns:p14="http://schemas.microsoft.com/office/powerpoint/2010/main" val="3441813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company manufactures a wide </a:t>
            </a:r>
            <a:r>
              <a:rPr lang="en-US" b="1" dirty="0" smtClean="0"/>
              <a:t>variety</a:t>
            </a:r>
            <a:r>
              <a:rPr lang="en-US" dirty="0" smtClean="0"/>
              <a:t> </a:t>
            </a:r>
            <a:r>
              <a:rPr lang="en-US" dirty="0" smtClean="0"/>
              <a:t>of</a:t>
            </a:r>
          </a:p>
          <a:p>
            <a:r>
              <a:rPr lang="en-US" dirty="0" smtClean="0"/>
              <a:t>  </a:t>
            </a:r>
            <a:r>
              <a:rPr lang="en-US" dirty="0" smtClean="0"/>
              <a:t>instruments</a:t>
            </a:r>
            <a:r>
              <a:rPr lang="en-US" dirty="0" smtClean="0"/>
              <a:t>.</a:t>
            </a:r>
          </a:p>
          <a:p>
            <a:r>
              <a:rPr lang="en-US" dirty="0" err="1" smtClean="0"/>
              <a:t>Colposcopes</a:t>
            </a:r>
            <a:r>
              <a:rPr lang="en-US" dirty="0" smtClean="0"/>
              <a:t> are quite heavy and are either mounted</a:t>
            </a:r>
          </a:p>
          <a:p>
            <a:r>
              <a:rPr lang="en-US" dirty="0" smtClean="0"/>
              <a:t>on floor pedestals with wheels, suspended from a fixed</a:t>
            </a:r>
          </a:p>
          <a:p>
            <a:r>
              <a:rPr lang="en-US" dirty="0" smtClean="0"/>
              <a:t>ceiling mount, or fixed to the examination table or to</a:t>
            </a:r>
          </a:p>
          <a:p>
            <a:r>
              <a:rPr lang="en-US" dirty="0" smtClean="0"/>
              <a:t>a wall, sometimes with a floating arm to allow for</a:t>
            </a:r>
          </a:p>
          <a:p>
            <a:r>
              <a:rPr lang="en-US" dirty="0" smtClean="0"/>
              <a:t>easier adjustment of position.</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7</a:t>
            </a:fld>
            <a:endParaRPr lang="th-TH"/>
          </a:p>
        </p:txBody>
      </p:sp>
    </p:spTree>
    <p:extLst>
      <p:ext uri="{BB962C8B-B14F-4D97-AF65-F5344CB8AC3E}">
        <p14:creationId xmlns:p14="http://schemas.microsoft.com/office/powerpoint/2010/main" val="1020092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specialized </a:t>
            </a:r>
            <a:r>
              <a:rPr lang="en-US" dirty="0" err="1" smtClean="0"/>
              <a:t>colposcope</a:t>
            </a:r>
            <a:r>
              <a:rPr lang="en-US" dirty="0" smtClean="0"/>
              <a:t> equipped with a camera is used in examining</a:t>
            </a:r>
          </a:p>
          <a:p>
            <a:r>
              <a:rPr lang="en-US" dirty="0" smtClean="0"/>
              <a:t>Accessories such as a monocular teaching side tube, photographic camera (Figure 4.2) and CCD video camera may be added to some </a:t>
            </a:r>
            <a:r>
              <a:rPr lang="en-US" dirty="0" err="1" smtClean="0"/>
              <a:t>colposcopes</a:t>
            </a:r>
            <a:r>
              <a:rPr lang="en-US" dirty="0" smtClean="0"/>
              <a:t>. However, these substantially increase the cost of the equipment. </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8</a:t>
            </a:fld>
            <a:endParaRPr lang="th-TH"/>
          </a:p>
        </p:txBody>
      </p:sp>
    </p:spTree>
    <p:extLst>
      <p:ext uri="{BB962C8B-B14F-4D97-AF65-F5344CB8AC3E}">
        <p14:creationId xmlns:p14="http://schemas.microsoft.com/office/powerpoint/2010/main" val="38002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36222E1-7268-49F7-B7FB-55B2CFECB910}" type="slidenum">
              <a:rPr lang="en-US" smtClean="0">
                <a:solidFill>
                  <a:prstClr val="black"/>
                </a:solidFill>
                <a:cs typeface="Cordia New" pitchFamily="34" charset="-34"/>
              </a:rPr>
              <a:pPr>
                <a:defRPr/>
              </a:pPr>
              <a:t>9</a:t>
            </a:fld>
            <a:endParaRPr lang="th-TH" smtClean="0">
              <a:solidFill>
                <a:prstClr val="black"/>
              </a:solidFill>
            </a:endParaRPr>
          </a:p>
        </p:txBody>
      </p:sp>
      <p:sp>
        <p:nvSpPr>
          <p:cNvPr id="202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275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th-TH"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a:t>
            </a:r>
            <a:r>
              <a:rPr lang="en-US" b="1" dirty="0" smtClean="0"/>
              <a:t>See also:</a:t>
            </a:r>
            <a:r>
              <a:rPr lang="en-US" dirty="0" smtClean="0"/>
              <a:t> </a:t>
            </a:r>
            <a:r>
              <a:rPr lang="en-US" dirty="0" smtClean="0">
                <a:hlinkClick r:id="rId3"/>
              </a:rPr>
              <a:t>bear in mind</a:t>
            </a:r>
            <a:r>
              <a:rPr lang="en-US" dirty="0" smtClean="0"/>
              <a:t>, </a:t>
            </a:r>
            <a:r>
              <a:rPr lang="en-US" dirty="0" smtClean="0">
                <a:hlinkClick r:id="rId4"/>
              </a:rPr>
              <a:t>keep in mind</a:t>
            </a:r>
            <a:r>
              <a:rPr lang="en-US" dirty="0" smtClean="0"/>
              <a:t>, </a:t>
            </a:r>
            <a:r>
              <a:rPr lang="en-US" dirty="0" smtClean="0">
                <a:hlinkClick r:id="rId5"/>
              </a:rPr>
              <a:t>recall</a:t>
            </a:r>
            <a:endParaRPr lang="th-TH" dirty="0"/>
          </a:p>
        </p:txBody>
      </p:sp>
      <p:sp>
        <p:nvSpPr>
          <p:cNvPr id="4" name="Slide Number Placeholder 3"/>
          <p:cNvSpPr>
            <a:spLocks noGrp="1"/>
          </p:cNvSpPr>
          <p:nvPr>
            <p:ph type="sldNum" sz="quarter" idx="10"/>
          </p:nvPr>
        </p:nvSpPr>
        <p:spPr/>
        <p:txBody>
          <a:bodyPr/>
          <a:lstStyle/>
          <a:p>
            <a:fld id="{4D2D41E2-2BC1-491A-8064-F54CDC385F91}" type="slidenum">
              <a:rPr lang="th-TH" smtClean="0"/>
              <a:t>10</a:t>
            </a:fld>
            <a:endParaRPr lang="th-TH"/>
          </a:p>
        </p:txBody>
      </p:sp>
    </p:spTree>
    <p:extLst>
      <p:ext uri="{BB962C8B-B14F-4D97-AF65-F5344CB8AC3E}">
        <p14:creationId xmlns:p14="http://schemas.microsoft.com/office/powerpoint/2010/main" val="365759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h-TH"/>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E1DB22EF-7A21-4381-8C6E-B2F91243380C}" type="datetimeFigureOut">
              <a:rPr lang="th-TH" smtClean="0"/>
              <a:t>03/09/60</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745746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E1DB22EF-7A21-4381-8C6E-B2F91243380C}" type="datetimeFigureOut">
              <a:rPr lang="th-TH" smtClean="0"/>
              <a:t>03/09/60</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380281231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th-TH"/>
          </a:p>
        </p:txBody>
      </p:sp>
      <p:sp>
        <p:nvSpPr>
          <p:cNvPr id="3" name="Media Placeholder 2"/>
          <p:cNvSpPr>
            <a:spLocks noGrp="1"/>
          </p:cNvSpPr>
          <p:nvPr>
            <p:ph type="media" sz="half" idx="1"/>
          </p:nvPr>
        </p:nvSpPr>
        <p:spPr>
          <a:xfrm>
            <a:off x="457200" y="1600200"/>
            <a:ext cx="4038600" cy="4525963"/>
          </a:xfrm>
        </p:spPr>
        <p:txBody>
          <a:bodyPr/>
          <a:lstStyle/>
          <a:p>
            <a:endParaRPr lang="th-TH"/>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a:xfrm>
            <a:off x="457200" y="6251575"/>
            <a:ext cx="2133600" cy="476250"/>
          </a:xfrm>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fld id="{07E8485D-B77B-4DED-917F-C71FE2B5458D}" type="slidenum">
              <a:rPr lang="en-US">
                <a:solidFill>
                  <a:srgbClr val="FFFFFF"/>
                </a:solidFill>
              </a:rPr>
              <a:pPr/>
              <a:t>‹#›</a:t>
            </a:fld>
            <a:endParaRPr lang="th-TH">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330542461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itle" preserve="1">
  <p:cSld name="ภาพนิ่งชื่อเรื่อ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458200" cy="5943600"/>
            <a:chOff x="0" y="0"/>
            <a:chExt cx="5328" cy="3744"/>
          </a:xfrm>
        </p:grpSpPr>
        <p:sp>
          <p:nvSpPr>
            <p:cNvPr id="5" name="Freeform 3"/>
            <p:cNvSpPr>
              <a:spLocks/>
            </p:cNvSpPr>
            <p:nvPr/>
          </p:nvSpPr>
          <p:spPr bwMode="hidden">
            <a:xfrm>
              <a:off x="0" y="1440"/>
              <a:ext cx="5155" cy="2304"/>
            </a:xfrm>
            <a:custGeom>
              <a:avLst/>
              <a:gdLst>
                <a:gd name="T0" fmla="*/ 5154 w 5155"/>
                <a:gd name="T1" fmla="*/ 1769 h 2304"/>
                <a:gd name="T2" fmla="*/ 0 w 5155"/>
                <a:gd name="T3" fmla="*/ 2304 h 2304"/>
                <a:gd name="T4" fmla="*/ 0 w 5155"/>
                <a:gd name="T5" fmla="*/ 1252 h 2304"/>
                <a:gd name="T6" fmla="*/ 5155 w 5155"/>
                <a:gd name="T7" fmla="*/ 0 h 2304"/>
                <a:gd name="T8" fmla="*/ 5155 w 5155"/>
                <a:gd name="T9" fmla="*/ 1416 h 2304"/>
                <a:gd name="T10" fmla="*/ 5154 w 5155"/>
                <a:gd name="T11" fmla="*/ 1769 h 2304"/>
              </a:gdLst>
              <a:ahLst/>
              <a:cxnLst>
                <a:cxn ang="0">
                  <a:pos x="T0" y="T1"/>
                </a:cxn>
                <a:cxn ang="0">
                  <a:pos x="T2" y="T3"/>
                </a:cxn>
                <a:cxn ang="0">
                  <a:pos x="T4" y="T5"/>
                </a:cxn>
                <a:cxn ang="0">
                  <a:pos x="T6" y="T7"/>
                </a:cxn>
                <a:cxn ang="0">
                  <a:pos x="T8" y="T9"/>
                </a:cxn>
                <a:cxn ang="0">
                  <a:pos x="T10" y="T11"/>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th-TH">
                <a:solidFill>
                  <a:srgbClr val="FFFFFF"/>
                </a:solidFill>
                <a:latin typeface="Arial" pitchFamily="34" charset="0"/>
                <a:cs typeface="Angsana New" pitchFamily="18" charset="-34"/>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th-TH" smtClean="0">
                <a:solidFill>
                  <a:srgbClr val="FFFFFF"/>
                </a:solidFill>
                <a:latin typeface="Arial" pitchFamily="34" charset="0"/>
                <a:cs typeface="Angsana New" pitchFamily="18" charset="-34"/>
              </a:endParaRPr>
            </a:p>
          </p:txBody>
        </p:sp>
      </p:grpSp>
      <p:sp>
        <p:nvSpPr>
          <p:cNvPr id="149509"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149513" name="Rectangle 9"/>
          <p:cNvSpPr>
            <a:spLocks noGrp="1" noChangeArrowheads="1"/>
          </p:cNvSpPr>
          <p:nvPr>
            <p:ph type="ctrTitle" sz="quarter"/>
          </p:nvPr>
        </p:nvSpPr>
        <p:spPr>
          <a:xfrm>
            <a:off x="685800" y="1768475"/>
            <a:ext cx="7772400" cy="1736725"/>
          </a:xfrm>
        </p:spPr>
        <p:txBody>
          <a:bodyPr anchor="b" anchorCtr="1"/>
          <a:lstStyle>
            <a:lvl1pPr>
              <a:defRPr/>
            </a:lvl1pPr>
          </a:lstStyle>
          <a:p>
            <a:pPr lvl="0"/>
            <a:r>
              <a:rPr lang="en-US" noProof="0" smtClean="0"/>
              <a:t>Click to edit Master title style</a:t>
            </a:r>
          </a:p>
        </p:txBody>
      </p:sp>
      <p:sp>
        <p:nvSpPr>
          <p:cNvPr id="7" name="Rectangle 6"/>
          <p:cNvSpPr>
            <a:spLocks noGrp="1" noChangeArrowheads="1"/>
          </p:cNvSpPr>
          <p:nvPr>
            <p:ph type="dt" sz="quarter" idx="10"/>
          </p:nvPr>
        </p:nvSpPr>
        <p:spPr/>
        <p:txBody>
          <a:bodyPr/>
          <a:lstStyle>
            <a:lvl1pPr>
              <a:defRPr/>
            </a:lvl1pPr>
          </a:lstStyle>
          <a:p>
            <a:pPr>
              <a:defRPr/>
            </a:pPr>
            <a:endParaRPr lang="en-US">
              <a:solidFill>
                <a:srgbClr val="FFFFFF"/>
              </a:solidFill>
            </a:endParaRPr>
          </a:p>
        </p:txBody>
      </p:sp>
      <p:sp>
        <p:nvSpPr>
          <p:cNvPr id="8" name="Rectangle 7"/>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9" name="Rectangle 8"/>
          <p:cNvSpPr>
            <a:spLocks noGrp="1" noChangeArrowheads="1"/>
          </p:cNvSpPr>
          <p:nvPr>
            <p:ph type="sldNum" sz="quarter" idx="12"/>
          </p:nvPr>
        </p:nvSpPr>
        <p:spPr/>
        <p:txBody>
          <a:bodyPr/>
          <a:lstStyle>
            <a:lvl1pPr>
              <a:defRPr/>
            </a:lvl1pPr>
          </a:lstStyle>
          <a:p>
            <a:pPr>
              <a:defRPr/>
            </a:pPr>
            <a:fld id="{A71CF8CD-2DBF-4C47-9C35-63D7996B7A2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5663496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F148E847-AAA5-41F8-B01B-0F3B50BFA94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89688461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722313" y="4406900"/>
            <a:ext cx="7772400" cy="1362075"/>
          </a:xfrm>
        </p:spPr>
        <p:txBody>
          <a:bodyPr anchor="t"/>
          <a:lstStyle>
            <a:lvl1pPr algn="l">
              <a:defRPr sz="4000" b="1" cap="all"/>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h-TH" smtClean="0"/>
              <a:t>คลิกเพื่อแก้ไขลักษณะของข้อความต้นแบบ</a:t>
            </a:r>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2E928C93-5F58-46C4-8DED-F73CB42D2E7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6941509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7C63833C-5555-4522-A59F-23637039061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90197587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lvl1pPr>
              <a:defRPr/>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4" name="ตัวแทนเนื้อหา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6" name="ตัวแทนเนื้อหา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9"/>
          <p:cNvSpPr>
            <a:spLocks noGrp="1" noChangeArrowheads="1"/>
          </p:cNvSpPr>
          <p:nvPr>
            <p:ph type="sldNum" sz="quarter" idx="12"/>
          </p:nvPr>
        </p:nvSpPr>
        <p:spPr>
          <a:ln/>
        </p:spPr>
        <p:txBody>
          <a:bodyPr/>
          <a:lstStyle>
            <a:lvl1pPr>
              <a:defRPr/>
            </a:lvl1pPr>
          </a:lstStyle>
          <a:p>
            <a:pPr>
              <a:defRPr/>
            </a:pPr>
            <a:fld id="{3B9799E3-FC2E-4A42-A095-F7E0CB9573B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58913488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9"/>
          <p:cNvSpPr>
            <a:spLocks noGrp="1" noChangeArrowheads="1"/>
          </p:cNvSpPr>
          <p:nvPr>
            <p:ph type="sldNum" sz="quarter" idx="12"/>
          </p:nvPr>
        </p:nvSpPr>
        <p:spPr>
          <a:ln/>
        </p:spPr>
        <p:txBody>
          <a:bodyPr/>
          <a:lstStyle>
            <a:lvl1pPr>
              <a:defRPr/>
            </a:lvl1pPr>
          </a:lstStyle>
          <a:p>
            <a:pPr>
              <a:defRPr/>
            </a:pPr>
            <a:fld id="{AE6A6534-0DE2-4692-BE94-2FCE6E877F1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6376986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9"/>
          <p:cNvSpPr>
            <a:spLocks noGrp="1" noChangeArrowheads="1"/>
          </p:cNvSpPr>
          <p:nvPr>
            <p:ph type="sldNum" sz="quarter" idx="12"/>
          </p:nvPr>
        </p:nvSpPr>
        <p:spPr>
          <a:ln/>
        </p:spPr>
        <p:txBody>
          <a:bodyPr/>
          <a:lstStyle>
            <a:lvl1pPr>
              <a:defRPr/>
            </a:lvl1pPr>
          </a:lstStyle>
          <a:p>
            <a:pPr>
              <a:defRPr/>
            </a:pPr>
            <a:fld id="{E41C4664-6138-4723-87A6-973CBE1DDAC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77059729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457200" y="273050"/>
            <a:ext cx="3008313" cy="1162050"/>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94A81B0F-85F8-4534-A255-7DB556353A02}"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10885536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792288" y="4800600"/>
            <a:ext cx="5486400" cy="566738"/>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รูปภาพ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แทนข้อความ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1FDFEA7A-8291-485E-8911-5C4689DE2CE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09956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E1DB22EF-7A21-4381-8C6E-B2F91243380C}" type="datetimeFigureOut">
              <a:rPr lang="th-TH" smtClean="0"/>
              <a:t>03/09/60</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180446059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39735E6B-1793-4B14-A971-B9150934E27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9231279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6629400" y="274638"/>
            <a:ext cx="2057400" cy="5821362"/>
          </a:xfrm>
        </p:spPr>
        <p:txBody>
          <a:bodyPr vert="eaVert"/>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a:xfrm>
            <a:off x="457200" y="274638"/>
            <a:ext cx="6019800" cy="5821362"/>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8A947F50-CE91-4196-AC64-DFC720276A4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16969528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itle" preserve="1">
  <p:cSld name="ภาพนิ่งชื่อเรื่อ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458200" cy="5943600"/>
            <a:chOff x="0" y="0"/>
            <a:chExt cx="5328" cy="3744"/>
          </a:xfrm>
        </p:grpSpPr>
        <p:sp>
          <p:nvSpPr>
            <p:cNvPr id="5" name="Freeform 3"/>
            <p:cNvSpPr>
              <a:spLocks/>
            </p:cNvSpPr>
            <p:nvPr/>
          </p:nvSpPr>
          <p:spPr bwMode="hidden">
            <a:xfrm>
              <a:off x="0" y="1440"/>
              <a:ext cx="5155" cy="2304"/>
            </a:xfrm>
            <a:custGeom>
              <a:avLst/>
              <a:gdLst>
                <a:gd name="T0" fmla="*/ 5154 w 5155"/>
                <a:gd name="T1" fmla="*/ 1769 h 2304"/>
                <a:gd name="T2" fmla="*/ 0 w 5155"/>
                <a:gd name="T3" fmla="*/ 2304 h 2304"/>
                <a:gd name="T4" fmla="*/ 0 w 5155"/>
                <a:gd name="T5" fmla="*/ 1252 h 2304"/>
                <a:gd name="T6" fmla="*/ 5155 w 5155"/>
                <a:gd name="T7" fmla="*/ 0 h 2304"/>
                <a:gd name="T8" fmla="*/ 5155 w 5155"/>
                <a:gd name="T9" fmla="*/ 1416 h 2304"/>
                <a:gd name="T10" fmla="*/ 5154 w 5155"/>
                <a:gd name="T11" fmla="*/ 1769 h 2304"/>
              </a:gdLst>
              <a:ahLst/>
              <a:cxnLst>
                <a:cxn ang="0">
                  <a:pos x="T0" y="T1"/>
                </a:cxn>
                <a:cxn ang="0">
                  <a:pos x="T2" y="T3"/>
                </a:cxn>
                <a:cxn ang="0">
                  <a:pos x="T4" y="T5"/>
                </a:cxn>
                <a:cxn ang="0">
                  <a:pos x="T6" y="T7"/>
                </a:cxn>
                <a:cxn ang="0">
                  <a:pos x="T8" y="T9"/>
                </a:cxn>
                <a:cxn ang="0">
                  <a:pos x="T10" y="T11"/>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th-TH">
                <a:solidFill>
                  <a:srgbClr val="FFFFFF"/>
                </a:solidFill>
                <a:latin typeface="Arial" pitchFamily="34" charset="0"/>
                <a:cs typeface="Angsana New" pitchFamily="18" charset="-34"/>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th-TH" smtClean="0">
                <a:solidFill>
                  <a:srgbClr val="FFFFFF"/>
                </a:solidFill>
                <a:latin typeface="Arial" pitchFamily="34" charset="0"/>
                <a:cs typeface="Angsana New" pitchFamily="18" charset="-34"/>
              </a:endParaRPr>
            </a:p>
          </p:txBody>
        </p:sp>
      </p:grpSp>
      <p:sp>
        <p:nvSpPr>
          <p:cNvPr id="149509"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149513" name="Rectangle 9"/>
          <p:cNvSpPr>
            <a:spLocks noGrp="1" noChangeArrowheads="1"/>
          </p:cNvSpPr>
          <p:nvPr>
            <p:ph type="ctrTitle" sz="quarter"/>
          </p:nvPr>
        </p:nvSpPr>
        <p:spPr>
          <a:xfrm>
            <a:off x="685800" y="1768475"/>
            <a:ext cx="7772400" cy="1736725"/>
          </a:xfrm>
        </p:spPr>
        <p:txBody>
          <a:bodyPr anchor="b" anchorCtr="1"/>
          <a:lstStyle>
            <a:lvl1pPr>
              <a:defRPr/>
            </a:lvl1pPr>
          </a:lstStyle>
          <a:p>
            <a:pPr lvl="0"/>
            <a:r>
              <a:rPr lang="en-US" noProof="0" smtClean="0"/>
              <a:t>Click to edit Master title style</a:t>
            </a:r>
          </a:p>
        </p:txBody>
      </p:sp>
      <p:sp>
        <p:nvSpPr>
          <p:cNvPr id="7" name="Rectangle 6"/>
          <p:cNvSpPr>
            <a:spLocks noGrp="1" noChangeArrowheads="1"/>
          </p:cNvSpPr>
          <p:nvPr>
            <p:ph type="dt" sz="quarter" idx="10"/>
          </p:nvPr>
        </p:nvSpPr>
        <p:spPr/>
        <p:txBody>
          <a:bodyPr/>
          <a:lstStyle>
            <a:lvl1pPr>
              <a:defRPr/>
            </a:lvl1pPr>
          </a:lstStyle>
          <a:p>
            <a:pPr>
              <a:defRPr/>
            </a:pPr>
            <a:endParaRPr lang="en-US">
              <a:solidFill>
                <a:srgbClr val="FFFFFF"/>
              </a:solidFill>
            </a:endParaRPr>
          </a:p>
        </p:txBody>
      </p:sp>
      <p:sp>
        <p:nvSpPr>
          <p:cNvPr id="8" name="Rectangle 7"/>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9" name="Rectangle 8"/>
          <p:cNvSpPr>
            <a:spLocks noGrp="1" noChangeArrowheads="1"/>
          </p:cNvSpPr>
          <p:nvPr>
            <p:ph type="sldNum" sz="quarter" idx="12"/>
          </p:nvPr>
        </p:nvSpPr>
        <p:spPr/>
        <p:txBody>
          <a:bodyPr/>
          <a:lstStyle>
            <a:lvl1pPr>
              <a:defRPr/>
            </a:lvl1pPr>
          </a:lstStyle>
          <a:p>
            <a:pPr>
              <a:defRPr/>
            </a:pPr>
            <a:fld id="{A71CF8CD-2DBF-4C47-9C35-63D7996B7A2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42173989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F148E847-AAA5-41F8-B01B-0F3B50BFA94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26108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722313" y="4406900"/>
            <a:ext cx="7772400" cy="1362075"/>
          </a:xfrm>
        </p:spPr>
        <p:txBody>
          <a:bodyPr anchor="t"/>
          <a:lstStyle>
            <a:lvl1pPr algn="l">
              <a:defRPr sz="4000" b="1" cap="all"/>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h-TH" smtClean="0"/>
              <a:t>คลิกเพื่อแก้ไขลักษณะของข้อความต้นแบบ</a:t>
            </a:r>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2E928C93-5F58-46C4-8DED-F73CB42D2E7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4606042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7C63833C-5555-4522-A59F-23637039061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1736437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lvl1pPr>
              <a:defRPr/>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4" name="ตัวแทนเนื้อหา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6" name="ตัวแทนเนื้อหา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9"/>
          <p:cNvSpPr>
            <a:spLocks noGrp="1" noChangeArrowheads="1"/>
          </p:cNvSpPr>
          <p:nvPr>
            <p:ph type="sldNum" sz="quarter" idx="12"/>
          </p:nvPr>
        </p:nvSpPr>
        <p:spPr>
          <a:ln/>
        </p:spPr>
        <p:txBody>
          <a:bodyPr/>
          <a:lstStyle>
            <a:lvl1pPr>
              <a:defRPr/>
            </a:lvl1pPr>
          </a:lstStyle>
          <a:p>
            <a:pPr>
              <a:defRPr/>
            </a:pPr>
            <a:fld id="{3B9799E3-FC2E-4A42-A095-F7E0CB9573B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94297271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9"/>
          <p:cNvSpPr>
            <a:spLocks noGrp="1" noChangeArrowheads="1"/>
          </p:cNvSpPr>
          <p:nvPr>
            <p:ph type="sldNum" sz="quarter" idx="12"/>
          </p:nvPr>
        </p:nvSpPr>
        <p:spPr>
          <a:ln/>
        </p:spPr>
        <p:txBody>
          <a:bodyPr/>
          <a:lstStyle>
            <a:lvl1pPr>
              <a:defRPr/>
            </a:lvl1pPr>
          </a:lstStyle>
          <a:p>
            <a:pPr>
              <a:defRPr/>
            </a:pPr>
            <a:fld id="{AE6A6534-0DE2-4692-BE94-2FCE6E877F1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3299235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9"/>
          <p:cNvSpPr>
            <a:spLocks noGrp="1" noChangeArrowheads="1"/>
          </p:cNvSpPr>
          <p:nvPr>
            <p:ph type="sldNum" sz="quarter" idx="12"/>
          </p:nvPr>
        </p:nvSpPr>
        <p:spPr>
          <a:ln/>
        </p:spPr>
        <p:txBody>
          <a:bodyPr/>
          <a:lstStyle>
            <a:lvl1pPr>
              <a:defRPr/>
            </a:lvl1pPr>
          </a:lstStyle>
          <a:p>
            <a:pPr>
              <a:defRPr/>
            </a:pPr>
            <a:fld id="{E41C4664-6138-4723-87A6-973CBE1DDAC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6434297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457200" y="273050"/>
            <a:ext cx="3008313" cy="1162050"/>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94A81B0F-85F8-4534-A255-7DB556353A02}"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118433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white"/>
              </a:solidFill>
              <a:cs typeface="Angsana New" pitchFamily="18" charset="-34"/>
            </a:endParaRPr>
          </a:p>
        </p:txBody>
      </p:sp>
      <p:sp>
        <p:nvSpPr>
          <p:cNvPr id="29" name="Title 28"/>
          <p:cNvSpPr>
            <a:spLocks noGrp="1"/>
          </p:cNvSpPr>
          <p:nvPr>
            <p:ph type="ctrTitle"/>
          </p:nvPr>
        </p:nvSpPr>
        <p:spPr>
          <a:xfrm>
            <a:off x="381000" y="4853411"/>
            <a:ext cx="8458200" cy="1222375"/>
          </a:xfrm>
        </p:spPr>
        <p:txBody>
          <a:bodyPr anchor="t"/>
          <a:lstStyle/>
          <a:p>
            <a:r>
              <a:rPr lang="en-US" smtClean="0"/>
              <a:t>Click to edit Master title style</a:t>
            </a:r>
            <a:endParaRPr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15"/>
          <p:cNvSpPr>
            <a:spLocks noGrp="1"/>
          </p:cNvSpPr>
          <p:nvPr>
            <p:ph type="dt" sz="half" idx="10"/>
          </p:nvPr>
        </p:nvSpPr>
        <p:spPr/>
        <p:txBody>
          <a:bodyPr/>
          <a:lstStyle>
            <a:lvl1pPr>
              <a:defRPr/>
            </a:lvl1pPr>
          </a:lstStyle>
          <a:p>
            <a:pPr>
              <a:defRPr/>
            </a:pPr>
            <a:fld id="{526AF7F1-DBE2-4584-B4AB-026A76FC3702}" type="datetimeFigureOut">
              <a:rPr lang="th-TH">
                <a:solidFill>
                  <a:srgbClr val="4F81BD">
                    <a:shade val="75000"/>
                  </a:srgbClr>
                </a:solidFill>
              </a:rPr>
              <a:pPr>
                <a:defRPr/>
              </a:pPr>
              <a:t>03/09/60</a:t>
            </a:fld>
            <a:endParaRPr lang="th-TH">
              <a:solidFill>
                <a:srgbClr val="4F81BD">
                  <a:shade val="75000"/>
                </a:srgbClr>
              </a:solidFill>
            </a:endParaRPr>
          </a:p>
        </p:txBody>
      </p:sp>
      <p:sp>
        <p:nvSpPr>
          <p:cNvPr id="6" name="Footer Placeholder 1"/>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7" name="Slide Number Placeholder 14"/>
          <p:cNvSpPr>
            <a:spLocks noGrp="1"/>
          </p:cNvSpPr>
          <p:nvPr>
            <p:ph type="sldNum" sz="quarter" idx="12"/>
          </p:nvPr>
        </p:nvSpPr>
        <p:spPr>
          <a:xfrm>
            <a:off x="8229600" y="6473825"/>
            <a:ext cx="758825" cy="247650"/>
          </a:xfrm>
        </p:spPr>
        <p:txBody>
          <a:bodyPr/>
          <a:lstStyle>
            <a:lvl1pPr>
              <a:defRPr/>
            </a:lvl1pPr>
          </a:lstStyle>
          <a:p>
            <a:pPr>
              <a:defRPr/>
            </a:pPr>
            <a:fld id="{C18DE37C-D010-4DDD-928D-359388DA780A}"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4211134749"/>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792288" y="4800600"/>
            <a:ext cx="5486400" cy="566738"/>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รูปภาพ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แทนข้อความ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1FDFEA7A-8291-485E-8911-5C4689DE2CE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9493343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39735E6B-1793-4B14-A971-B9150934E27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1819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6629400" y="274638"/>
            <a:ext cx="2057400" cy="5821362"/>
          </a:xfrm>
        </p:spPr>
        <p:txBody>
          <a:bodyPr vert="eaVert"/>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a:xfrm>
            <a:off x="457200" y="274638"/>
            <a:ext cx="6019800" cy="5821362"/>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8A947F50-CE91-4196-AC64-DFC720276A4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66549728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title" preserve="1">
  <p:cSld name="ภาพนิ่งชื่อเรื่อ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458200" cy="5943600"/>
            <a:chOff x="0" y="0"/>
            <a:chExt cx="5328" cy="3744"/>
          </a:xfrm>
        </p:grpSpPr>
        <p:sp>
          <p:nvSpPr>
            <p:cNvPr id="5" name="Freeform 3"/>
            <p:cNvSpPr>
              <a:spLocks/>
            </p:cNvSpPr>
            <p:nvPr/>
          </p:nvSpPr>
          <p:spPr bwMode="hidden">
            <a:xfrm>
              <a:off x="0" y="1440"/>
              <a:ext cx="5155" cy="2304"/>
            </a:xfrm>
            <a:custGeom>
              <a:avLst/>
              <a:gdLst>
                <a:gd name="T0" fmla="*/ 5154 w 5155"/>
                <a:gd name="T1" fmla="*/ 1769 h 2304"/>
                <a:gd name="T2" fmla="*/ 0 w 5155"/>
                <a:gd name="T3" fmla="*/ 2304 h 2304"/>
                <a:gd name="T4" fmla="*/ 0 w 5155"/>
                <a:gd name="T5" fmla="*/ 1252 h 2304"/>
                <a:gd name="T6" fmla="*/ 5155 w 5155"/>
                <a:gd name="T7" fmla="*/ 0 h 2304"/>
                <a:gd name="T8" fmla="*/ 5155 w 5155"/>
                <a:gd name="T9" fmla="*/ 1416 h 2304"/>
                <a:gd name="T10" fmla="*/ 5154 w 5155"/>
                <a:gd name="T11" fmla="*/ 1769 h 2304"/>
              </a:gdLst>
              <a:ahLst/>
              <a:cxnLst>
                <a:cxn ang="0">
                  <a:pos x="T0" y="T1"/>
                </a:cxn>
                <a:cxn ang="0">
                  <a:pos x="T2" y="T3"/>
                </a:cxn>
                <a:cxn ang="0">
                  <a:pos x="T4" y="T5"/>
                </a:cxn>
                <a:cxn ang="0">
                  <a:pos x="T6" y="T7"/>
                </a:cxn>
                <a:cxn ang="0">
                  <a:pos x="T8" y="T9"/>
                </a:cxn>
                <a:cxn ang="0">
                  <a:pos x="T10" y="T11"/>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th-TH">
                <a:solidFill>
                  <a:srgbClr val="FFFFFF"/>
                </a:solidFill>
                <a:latin typeface="Arial" pitchFamily="34" charset="0"/>
                <a:cs typeface="Angsana New" pitchFamily="18" charset="-34"/>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th-TH" smtClean="0">
                <a:solidFill>
                  <a:srgbClr val="FFFFFF"/>
                </a:solidFill>
                <a:latin typeface="Arial" pitchFamily="34" charset="0"/>
                <a:cs typeface="Angsana New" pitchFamily="18" charset="-34"/>
              </a:endParaRPr>
            </a:p>
          </p:txBody>
        </p:sp>
      </p:grpSp>
      <p:sp>
        <p:nvSpPr>
          <p:cNvPr id="149509"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149513" name="Rectangle 9"/>
          <p:cNvSpPr>
            <a:spLocks noGrp="1" noChangeArrowheads="1"/>
          </p:cNvSpPr>
          <p:nvPr>
            <p:ph type="ctrTitle" sz="quarter"/>
          </p:nvPr>
        </p:nvSpPr>
        <p:spPr>
          <a:xfrm>
            <a:off x="685800" y="1768475"/>
            <a:ext cx="7772400" cy="1736725"/>
          </a:xfrm>
        </p:spPr>
        <p:txBody>
          <a:bodyPr anchor="b" anchorCtr="1"/>
          <a:lstStyle>
            <a:lvl1pPr>
              <a:defRPr/>
            </a:lvl1pPr>
          </a:lstStyle>
          <a:p>
            <a:pPr lvl="0"/>
            <a:r>
              <a:rPr lang="en-US" noProof="0" smtClean="0"/>
              <a:t>Click to edit Master title style</a:t>
            </a:r>
          </a:p>
        </p:txBody>
      </p:sp>
      <p:sp>
        <p:nvSpPr>
          <p:cNvPr id="7" name="Rectangle 6"/>
          <p:cNvSpPr>
            <a:spLocks noGrp="1" noChangeArrowheads="1"/>
          </p:cNvSpPr>
          <p:nvPr>
            <p:ph type="dt" sz="quarter" idx="10"/>
          </p:nvPr>
        </p:nvSpPr>
        <p:spPr/>
        <p:txBody>
          <a:bodyPr/>
          <a:lstStyle>
            <a:lvl1pPr>
              <a:defRPr/>
            </a:lvl1pPr>
          </a:lstStyle>
          <a:p>
            <a:pPr>
              <a:defRPr/>
            </a:pPr>
            <a:endParaRPr lang="en-US">
              <a:solidFill>
                <a:srgbClr val="FFFFFF"/>
              </a:solidFill>
            </a:endParaRPr>
          </a:p>
        </p:txBody>
      </p:sp>
      <p:sp>
        <p:nvSpPr>
          <p:cNvPr id="8" name="Rectangle 7"/>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9" name="Rectangle 8"/>
          <p:cNvSpPr>
            <a:spLocks noGrp="1" noChangeArrowheads="1"/>
          </p:cNvSpPr>
          <p:nvPr>
            <p:ph type="sldNum" sz="quarter" idx="12"/>
          </p:nvPr>
        </p:nvSpPr>
        <p:spPr/>
        <p:txBody>
          <a:bodyPr/>
          <a:lstStyle>
            <a:lvl1pPr>
              <a:defRPr/>
            </a:lvl1pPr>
          </a:lstStyle>
          <a:p>
            <a:pPr>
              <a:defRPr/>
            </a:pPr>
            <a:fld id="{A71CF8CD-2DBF-4C47-9C35-63D7996B7A2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77524313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F148E847-AAA5-41F8-B01B-0F3B50BFA94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4263049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722313" y="4406900"/>
            <a:ext cx="7772400" cy="1362075"/>
          </a:xfrm>
        </p:spPr>
        <p:txBody>
          <a:bodyPr anchor="t"/>
          <a:lstStyle>
            <a:lvl1pPr algn="l">
              <a:defRPr sz="4000" b="1" cap="all"/>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h-TH" smtClean="0"/>
              <a:t>คลิกเพื่อแก้ไขลักษณะของข้อความต้นแบบ</a:t>
            </a:r>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2E928C93-5F58-46C4-8DED-F73CB42D2E7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0057215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7C63833C-5555-4522-A59F-23637039061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76168439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lvl1pPr>
              <a:defRPr/>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4" name="ตัวแทนเนื้อหา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6" name="ตัวแทนเนื้อหา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9"/>
          <p:cNvSpPr>
            <a:spLocks noGrp="1" noChangeArrowheads="1"/>
          </p:cNvSpPr>
          <p:nvPr>
            <p:ph type="sldNum" sz="quarter" idx="12"/>
          </p:nvPr>
        </p:nvSpPr>
        <p:spPr>
          <a:ln/>
        </p:spPr>
        <p:txBody>
          <a:bodyPr/>
          <a:lstStyle>
            <a:lvl1pPr>
              <a:defRPr/>
            </a:lvl1pPr>
          </a:lstStyle>
          <a:p>
            <a:pPr>
              <a:defRPr/>
            </a:pPr>
            <a:fld id="{3B9799E3-FC2E-4A42-A095-F7E0CB9573B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07181409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9"/>
          <p:cNvSpPr>
            <a:spLocks noGrp="1" noChangeArrowheads="1"/>
          </p:cNvSpPr>
          <p:nvPr>
            <p:ph type="sldNum" sz="quarter" idx="12"/>
          </p:nvPr>
        </p:nvSpPr>
        <p:spPr>
          <a:ln/>
        </p:spPr>
        <p:txBody>
          <a:bodyPr/>
          <a:lstStyle>
            <a:lvl1pPr>
              <a:defRPr/>
            </a:lvl1pPr>
          </a:lstStyle>
          <a:p>
            <a:pPr>
              <a:defRPr/>
            </a:pPr>
            <a:fld id="{AE6A6534-0DE2-4692-BE94-2FCE6E877F1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4315057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9"/>
          <p:cNvSpPr>
            <a:spLocks noGrp="1" noChangeArrowheads="1"/>
          </p:cNvSpPr>
          <p:nvPr>
            <p:ph type="sldNum" sz="quarter" idx="12"/>
          </p:nvPr>
        </p:nvSpPr>
        <p:spPr>
          <a:ln/>
        </p:spPr>
        <p:txBody>
          <a:bodyPr/>
          <a:lstStyle>
            <a:lvl1pPr>
              <a:defRPr/>
            </a:lvl1pPr>
          </a:lstStyle>
          <a:p>
            <a:pPr>
              <a:defRPr/>
            </a:pPr>
            <a:fld id="{E41C4664-6138-4723-87A6-973CBE1DDAC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164155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smtClean="0"/>
              <a:t>Click to edit Master title style</a:t>
            </a:r>
            <a:endParaRPr lang="en-US"/>
          </a:p>
        </p:txBody>
      </p:sp>
      <p:sp>
        <p:nvSpPr>
          <p:cNvPr id="27" name="Content Placeholder 26"/>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fld id="{D7ED1AF8-5A3F-4037-AAEF-44FE254A4B5B}" type="datetimeFigureOut">
              <a:rPr lang="th-TH">
                <a:solidFill>
                  <a:srgbClr val="4F81BD">
                    <a:shade val="75000"/>
                  </a:srgbClr>
                </a:solidFill>
              </a:rPr>
              <a:pPr>
                <a:defRPr/>
              </a:pPr>
              <a:t>03/09/60</a:t>
            </a:fld>
            <a:endParaRPr lang="th-TH">
              <a:solidFill>
                <a:srgbClr val="4F81BD">
                  <a:shade val="75000"/>
                </a:srgbClr>
              </a:solidFill>
            </a:endParaRPr>
          </a:p>
        </p:txBody>
      </p:sp>
      <p:sp>
        <p:nvSpPr>
          <p:cNvPr id="5" name="Footer Placeholder 18"/>
          <p:cNvSpPr>
            <a:spLocks noGrp="1"/>
          </p:cNvSpPr>
          <p:nvPr>
            <p:ph type="ftr" sz="quarter" idx="11"/>
          </p:nvPr>
        </p:nvSpPr>
        <p:spPr>
          <a:xfrm>
            <a:off x="3581400" y="76200"/>
            <a:ext cx="2895600" cy="288925"/>
          </a:xfrm>
        </p:spPr>
        <p:txBody>
          <a:bodyPr/>
          <a:lstStyle>
            <a:lvl1pPr>
              <a:defRPr/>
            </a:lvl1pPr>
          </a:lstStyle>
          <a:p>
            <a:pPr>
              <a:defRPr/>
            </a:pPr>
            <a:endParaRPr lang="th-TH">
              <a:solidFill>
                <a:srgbClr val="4F81BD">
                  <a:shade val="75000"/>
                </a:srgbClr>
              </a:solidFill>
            </a:endParaRPr>
          </a:p>
        </p:txBody>
      </p:sp>
      <p:sp>
        <p:nvSpPr>
          <p:cNvPr id="6" name="Slide Number Placeholder 15"/>
          <p:cNvSpPr>
            <a:spLocks noGrp="1"/>
          </p:cNvSpPr>
          <p:nvPr>
            <p:ph type="sldNum" sz="quarter" idx="12"/>
          </p:nvPr>
        </p:nvSpPr>
        <p:spPr>
          <a:xfrm>
            <a:off x="8229600" y="6473825"/>
            <a:ext cx="758825" cy="247650"/>
          </a:xfrm>
        </p:spPr>
        <p:txBody>
          <a:bodyPr/>
          <a:lstStyle>
            <a:lvl1pPr>
              <a:defRPr/>
            </a:lvl1pPr>
          </a:lstStyle>
          <a:p>
            <a:pPr>
              <a:defRPr/>
            </a:pPr>
            <a:fld id="{D1944C96-0602-479E-98CC-ECC9B9FE8617}"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1096856256"/>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457200" y="273050"/>
            <a:ext cx="3008313" cy="1162050"/>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94A81B0F-85F8-4534-A255-7DB556353A02}"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4194714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792288" y="4800600"/>
            <a:ext cx="5486400" cy="566738"/>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รูปภาพ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แทนข้อความ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1FDFEA7A-8291-485E-8911-5C4689DE2CE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91749117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39735E6B-1793-4B14-A971-B9150934E27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2441583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6629400" y="274638"/>
            <a:ext cx="2057400" cy="5821362"/>
          </a:xfrm>
        </p:spPr>
        <p:txBody>
          <a:bodyPr vert="eaVert"/>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a:xfrm>
            <a:off x="457200" y="274638"/>
            <a:ext cx="6019800" cy="5821362"/>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8A947F50-CE91-4196-AC64-DFC720276A4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97782421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4626" name="Rectangle 2"/>
          <p:cNvSpPr>
            <a:spLocks noGrp="1" noChangeArrowheads="1"/>
          </p:cNvSpPr>
          <p:nvPr>
            <p:ph type="ctrTitle" sz="quarter"/>
          </p:nvPr>
        </p:nvSpPr>
        <p:spPr>
          <a:xfrm>
            <a:off x="685800" y="1676400"/>
            <a:ext cx="7772400" cy="1828800"/>
          </a:xfrm>
        </p:spPr>
        <p:txBody>
          <a:bodyPr/>
          <a:lstStyle>
            <a:lvl1pPr>
              <a:defRPr/>
            </a:lvl1pPr>
          </a:lstStyle>
          <a:p>
            <a:pPr lvl="0"/>
            <a:r>
              <a:rPr lang="th-TH" noProof="0" smtClean="0"/>
              <a:t>Click to edit Master title style</a:t>
            </a:r>
          </a:p>
        </p:txBody>
      </p:sp>
      <p:sp>
        <p:nvSpPr>
          <p:cNvPr id="154627"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th-TH" noProof="0" smtClean="0"/>
              <a:t>Click to edit Master subtitle style</a:t>
            </a:r>
          </a:p>
        </p:txBody>
      </p:sp>
      <p:sp>
        <p:nvSpPr>
          <p:cNvPr id="154628" name="Rectangle 4"/>
          <p:cNvSpPr>
            <a:spLocks noGrp="1" noChangeArrowheads="1"/>
          </p:cNvSpPr>
          <p:nvPr>
            <p:ph type="dt" sz="quarter" idx="2"/>
          </p:nvPr>
        </p:nvSpPr>
        <p:spPr/>
        <p:txBody>
          <a:bodyPr/>
          <a:lstStyle>
            <a:lvl1pPr>
              <a:defRPr/>
            </a:lvl1pPr>
          </a:lstStyle>
          <a:p>
            <a:endParaRPr lang="th-TH">
              <a:solidFill>
                <a:srgbClr val="FFFFFF"/>
              </a:solidFill>
            </a:endParaRPr>
          </a:p>
        </p:txBody>
      </p:sp>
      <p:sp>
        <p:nvSpPr>
          <p:cNvPr id="154629" name="Rectangle 5"/>
          <p:cNvSpPr>
            <a:spLocks noGrp="1" noChangeArrowheads="1"/>
          </p:cNvSpPr>
          <p:nvPr>
            <p:ph type="ftr" sz="quarter" idx="3"/>
          </p:nvPr>
        </p:nvSpPr>
        <p:spPr/>
        <p:txBody>
          <a:bodyPr/>
          <a:lstStyle>
            <a:lvl1pPr>
              <a:defRPr/>
            </a:lvl1pPr>
          </a:lstStyle>
          <a:p>
            <a:endParaRPr lang="th-TH">
              <a:solidFill>
                <a:srgbClr val="FFFFFF"/>
              </a:solidFill>
            </a:endParaRPr>
          </a:p>
        </p:txBody>
      </p:sp>
      <p:sp>
        <p:nvSpPr>
          <p:cNvPr id="154630" name="Rectangle 6"/>
          <p:cNvSpPr>
            <a:spLocks noGrp="1" noChangeArrowheads="1"/>
          </p:cNvSpPr>
          <p:nvPr>
            <p:ph type="sldNum" sz="quarter" idx="4"/>
          </p:nvPr>
        </p:nvSpPr>
        <p:spPr/>
        <p:txBody>
          <a:bodyPr/>
          <a:lstStyle>
            <a:lvl1pPr>
              <a:defRPr/>
            </a:lvl1pPr>
          </a:lstStyle>
          <a:p>
            <a:fld id="{3DEA3E42-AE33-4411-B75A-8282C40222E9}"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16401634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2E4452-E75E-420A-80AB-358456022CC5}"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115861991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EFDD786D-CBA2-4A65-9CAE-F263A15FADBF}"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209103761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lvl1pPr>
              <a:defRPr/>
            </a:lvl1pPr>
          </a:lstStyle>
          <a:p>
            <a:endParaRPr lang="th-TH">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th-TH">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A0BC2B6A-559F-4DA7-B289-7B32E247AD99}"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15697186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lvl1pPr>
              <a:defRPr/>
            </a:lvl1pPr>
          </a:lstStyle>
          <a:p>
            <a:endParaRPr lang="th-TH">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th-TH">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D896185B-2F3F-47E3-B4C5-D58F679DD5F9}"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250301550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lvl1pPr>
              <a:defRPr/>
            </a:lvl1pPr>
          </a:lstStyle>
          <a:p>
            <a:endParaRPr lang="th-TH">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th-TH">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0061E0FF-1C7C-4FC2-8DF0-98D936EB0F88}"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520992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white"/>
              </a:solidFill>
              <a:cs typeface="Angsana New" pitchFamily="18" charset="-34"/>
            </a:endParaRPr>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lang="en-US" smtClean="0"/>
              <a:t>Click to edit Master title style</a:t>
            </a:r>
            <a:endParaRPr lang="en-US"/>
          </a:p>
        </p:txBody>
      </p:sp>
      <p:sp>
        <p:nvSpPr>
          <p:cNvPr id="5" name="Date Placeholder 18"/>
          <p:cNvSpPr>
            <a:spLocks noGrp="1"/>
          </p:cNvSpPr>
          <p:nvPr>
            <p:ph type="dt" sz="half" idx="10"/>
          </p:nvPr>
        </p:nvSpPr>
        <p:spPr/>
        <p:txBody>
          <a:bodyPr/>
          <a:lstStyle>
            <a:lvl1pPr>
              <a:defRPr/>
            </a:lvl1pPr>
          </a:lstStyle>
          <a:p>
            <a:pPr>
              <a:defRPr/>
            </a:pPr>
            <a:fld id="{6CBBF3CE-2279-4364-962A-05FF06DBE5E4}" type="datetimeFigureOut">
              <a:rPr lang="th-TH">
                <a:solidFill>
                  <a:srgbClr val="4F81BD">
                    <a:shade val="75000"/>
                  </a:srgbClr>
                </a:solidFill>
              </a:rPr>
              <a:pPr>
                <a:defRPr/>
              </a:pPr>
              <a:t>03/09/60</a:t>
            </a:fld>
            <a:endParaRPr lang="th-TH">
              <a:solidFill>
                <a:srgbClr val="4F81BD">
                  <a:shade val="75000"/>
                </a:srgbClr>
              </a:solidFill>
            </a:endParaRPr>
          </a:p>
        </p:txBody>
      </p:sp>
      <p:sp>
        <p:nvSpPr>
          <p:cNvPr id="7" name="Footer Placeholder 10"/>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9" name="Slide Number Placeholder 15"/>
          <p:cNvSpPr>
            <a:spLocks noGrp="1"/>
          </p:cNvSpPr>
          <p:nvPr>
            <p:ph type="sldNum" sz="quarter" idx="12"/>
          </p:nvPr>
        </p:nvSpPr>
        <p:spPr/>
        <p:txBody>
          <a:bodyPr/>
          <a:lstStyle>
            <a:lvl1pPr>
              <a:defRPr/>
            </a:lvl1pPr>
          </a:lstStyle>
          <a:p>
            <a:pPr>
              <a:defRPr/>
            </a:pPr>
            <a:fld id="{166843E4-13EF-4C8F-91F7-DDB62404C9FC}"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2088712297"/>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th-TH">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th-TH">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4F4145F8-4F23-48BA-9DCA-B79865DBC980}"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86187649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th-TH">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th-TH">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33F80510-75C2-4E0E-ABB4-B5D0C8C1E483}"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368663823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th-TH">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th-TH">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C60A3913-22A4-4CD0-8A5B-519B93683559}"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184107321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92E9B967-0978-4124-BB15-F2AD6A17A890}"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384728519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381000"/>
            <a:ext cx="60198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51A9BF2A-990A-42E1-97AD-7350564F5FB8}" type="slidenum">
              <a:rPr lang="th-TH">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315911278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itle" preserve="1">
  <p:cSld name="ภาพนิ่งชื่อเรื่อ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458200" cy="5943600"/>
            <a:chOff x="0" y="0"/>
            <a:chExt cx="5328" cy="3744"/>
          </a:xfrm>
        </p:grpSpPr>
        <p:sp>
          <p:nvSpPr>
            <p:cNvPr id="5" name="Freeform 3"/>
            <p:cNvSpPr>
              <a:spLocks/>
            </p:cNvSpPr>
            <p:nvPr/>
          </p:nvSpPr>
          <p:spPr bwMode="hidden">
            <a:xfrm>
              <a:off x="0" y="1440"/>
              <a:ext cx="5155" cy="2304"/>
            </a:xfrm>
            <a:custGeom>
              <a:avLst/>
              <a:gdLst>
                <a:gd name="T0" fmla="*/ 5154 w 5155"/>
                <a:gd name="T1" fmla="*/ 1769 h 2304"/>
                <a:gd name="T2" fmla="*/ 0 w 5155"/>
                <a:gd name="T3" fmla="*/ 2304 h 2304"/>
                <a:gd name="T4" fmla="*/ 0 w 5155"/>
                <a:gd name="T5" fmla="*/ 1252 h 2304"/>
                <a:gd name="T6" fmla="*/ 5155 w 5155"/>
                <a:gd name="T7" fmla="*/ 0 h 2304"/>
                <a:gd name="T8" fmla="*/ 5155 w 5155"/>
                <a:gd name="T9" fmla="*/ 1416 h 2304"/>
                <a:gd name="T10" fmla="*/ 5154 w 5155"/>
                <a:gd name="T11" fmla="*/ 1769 h 2304"/>
              </a:gdLst>
              <a:ahLst/>
              <a:cxnLst>
                <a:cxn ang="0">
                  <a:pos x="T0" y="T1"/>
                </a:cxn>
                <a:cxn ang="0">
                  <a:pos x="T2" y="T3"/>
                </a:cxn>
                <a:cxn ang="0">
                  <a:pos x="T4" y="T5"/>
                </a:cxn>
                <a:cxn ang="0">
                  <a:pos x="T6" y="T7"/>
                </a:cxn>
                <a:cxn ang="0">
                  <a:pos x="T8" y="T9"/>
                </a:cxn>
                <a:cxn ang="0">
                  <a:pos x="T10" y="T11"/>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defRPr/>
              </a:pPr>
              <a:endParaRPr lang="th-TH">
                <a:solidFill>
                  <a:srgbClr val="FFFFFF"/>
                </a:solidFill>
                <a:latin typeface="Arial" pitchFamily="34" charset="0"/>
                <a:cs typeface="Angsana New" pitchFamily="18" charset="-34"/>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th-TH" smtClean="0">
                <a:solidFill>
                  <a:srgbClr val="FFFFFF"/>
                </a:solidFill>
                <a:latin typeface="Arial" pitchFamily="34" charset="0"/>
                <a:cs typeface="Angsana New" pitchFamily="18" charset="-34"/>
              </a:endParaRPr>
            </a:p>
          </p:txBody>
        </p:sp>
      </p:grpSp>
      <p:sp>
        <p:nvSpPr>
          <p:cNvPr id="149509"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149513" name="Rectangle 9"/>
          <p:cNvSpPr>
            <a:spLocks noGrp="1" noChangeArrowheads="1"/>
          </p:cNvSpPr>
          <p:nvPr>
            <p:ph type="ctrTitle" sz="quarter"/>
          </p:nvPr>
        </p:nvSpPr>
        <p:spPr>
          <a:xfrm>
            <a:off x="685800" y="1768475"/>
            <a:ext cx="7772400" cy="1736725"/>
          </a:xfrm>
        </p:spPr>
        <p:txBody>
          <a:bodyPr anchor="b" anchorCtr="1"/>
          <a:lstStyle>
            <a:lvl1pPr>
              <a:defRPr/>
            </a:lvl1pPr>
          </a:lstStyle>
          <a:p>
            <a:pPr lvl="0"/>
            <a:r>
              <a:rPr lang="en-US" noProof="0" smtClean="0"/>
              <a:t>Click to edit Master title style</a:t>
            </a:r>
          </a:p>
        </p:txBody>
      </p:sp>
      <p:sp>
        <p:nvSpPr>
          <p:cNvPr id="7" name="Rectangle 6"/>
          <p:cNvSpPr>
            <a:spLocks noGrp="1" noChangeArrowheads="1"/>
          </p:cNvSpPr>
          <p:nvPr>
            <p:ph type="dt" sz="quarter" idx="10"/>
          </p:nvPr>
        </p:nvSpPr>
        <p:spPr/>
        <p:txBody>
          <a:bodyPr/>
          <a:lstStyle>
            <a:lvl1pPr>
              <a:defRPr/>
            </a:lvl1pPr>
          </a:lstStyle>
          <a:p>
            <a:pPr>
              <a:defRPr/>
            </a:pPr>
            <a:endParaRPr lang="en-US">
              <a:solidFill>
                <a:srgbClr val="FFFFFF"/>
              </a:solidFill>
            </a:endParaRPr>
          </a:p>
        </p:txBody>
      </p:sp>
      <p:sp>
        <p:nvSpPr>
          <p:cNvPr id="8" name="Rectangle 7"/>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9" name="Rectangle 8"/>
          <p:cNvSpPr>
            <a:spLocks noGrp="1" noChangeArrowheads="1"/>
          </p:cNvSpPr>
          <p:nvPr>
            <p:ph type="sldNum" sz="quarter" idx="12"/>
          </p:nvPr>
        </p:nvSpPr>
        <p:spPr/>
        <p:txBody>
          <a:bodyPr/>
          <a:lstStyle>
            <a:lvl1pPr>
              <a:defRPr/>
            </a:lvl1pPr>
          </a:lstStyle>
          <a:p>
            <a:pPr>
              <a:defRPr/>
            </a:pPr>
            <a:fld id="{A71CF8CD-2DBF-4C47-9C35-63D7996B7A2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6718680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F148E847-AAA5-41F8-B01B-0F3B50BFA94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79561258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722313" y="4406900"/>
            <a:ext cx="7772400" cy="1362075"/>
          </a:xfrm>
        </p:spPr>
        <p:txBody>
          <a:bodyPr anchor="t"/>
          <a:lstStyle>
            <a:lvl1pPr algn="l">
              <a:defRPr sz="4000" b="1" cap="all"/>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h-TH" smtClean="0"/>
              <a:t>คลิกเพื่อแก้ไขลักษณะของข้อความต้นแบบ</a:t>
            </a:r>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2E928C93-5F58-46C4-8DED-F73CB42D2E7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7270114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7C63833C-5555-4522-A59F-23637039061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54781184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lvl1pPr>
              <a:defRPr/>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4" name="ตัวแทนเนื้อหา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6" name="ตัวแทนเนื้อหา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9"/>
          <p:cNvSpPr>
            <a:spLocks noGrp="1" noChangeArrowheads="1"/>
          </p:cNvSpPr>
          <p:nvPr>
            <p:ph type="sldNum" sz="quarter" idx="12"/>
          </p:nvPr>
        </p:nvSpPr>
        <p:spPr>
          <a:ln/>
        </p:spPr>
        <p:txBody>
          <a:bodyPr/>
          <a:lstStyle>
            <a:lvl1pPr>
              <a:defRPr/>
            </a:lvl1pPr>
          </a:lstStyle>
          <a:p>
            <a:pPr>
              <a:defRPr/>
            </a:pPr>
            <a:fld id="{3B9799E3-FC2E-4A42-A095-F7E0CB9573B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40969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0"/>
          <p:cNvSpPr>
            <a:spLocks noGrp="1"/>
          </p:cNvSpPr>
          <p:nvPr>
            <p:ph type="dt" sz="half" idx="10"/>
          </p:nvPr>
        </p:nvSpPr>
        <p:spPr/>
        <p:txBody>
          <a:bodyPr/>
          <a:lstStyle>
            <a:lvl1pPr>
              <a:defRPr/>
            </a:lvl1pPr>
          </a:lstStyle>
          <a:p>
            <a:pPr>
              <a:defRPr/>
            </a:pPr>
            <a:fld id="{D86E7F2E-E5A0-490E-B73E-DA110A11EB35}" type="datetimeFigureOut">
              <a:rPr lang="th-TH">
                <a:solidFill>
                  <a:srgbClr val="4F81BD">
                    <a:shade val="75000"/>
                  </a:srgbClr>
                </a:solidFill>
              </a:rPr>
              <a:pPr>
                <a:defRPr/>
              </a:pPr>
              <a:t>03/09/60</a:t>
            </a:fld>
            <a:endParaRPr lang="th-TH">
              <a:solidFill>
                <a:srgbClr val="4F81BD">
                  <a:shade val="75000"/>
                </a:srgbClr>
              </a:solidFill>
            </a:endParaRPr>
          </a:p>
        </p:txBody>
      </p:sp>
      <p:sp>
        <p:nvSpPr>
          <p:cNvPr id="6" name="Footer Placeholder 27"/>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7" name="Slide Number Placeholder 4"/>
          <p:cNvSpPr>
            <a:spLocks noGrp="1"/>
          </p:cNvSpPr>
          <p:nvPr>
            <p:ph type="sldNum" sz="quarter" idx="12"/>
          </p:nvPr>
        </p:nvSpPr>
        <p:spPr/>
        <p:txBody>
          <a:bodyPr/>
          <a:lstStyle>
            <a:lvl1pPr>
              <a:defRPr/>
            </a:lvl1pPr>
          </a:lstStyle>
          <a:p>
            <a:pPr>
              <a:defRPr/>
            </a:pPr>
            <a:fld id="{F6815D3F-D91C-43E4-BF70-A78C6681BDE7}"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2440794257"/>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9"/>
          <p:cNvSpPr>
            <a:spLocks noGrp="1" noChangeArrowheads="1"/>
          </p:cNvSpPr>
          <p:nvPr>
            <p:ph type="sldNum" sz="quarter" idx="12"/>
          </p:nvPr>
        </p:nvSpPr>
        <p:spPr>
          <a:ln/>
        </p:spPr>
        <p:txBody>
          <a:bodyPr/>
          <a:lstStyle>
            <a:lvl1pPr>
              <a:defRPr/>
            </a:lvl1pPr>
          </a:lstStyle>
          <a:p>
            <a:pPr>
              <a:defRPr/>
            </a:pPr>
            <a:fld id="{AE6A6534-0DE2-4692-BE94-2FCE6E877F1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05749297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9"/>
          <p:cNvSpPr>
            <a:spLocks noGrp="1" noChangeArrowheads="1"/>
          </p:cNvSpPr>
          <p:nvPr>
            <p:ph type="sldNum" sz="quarter" idx="12"/>
          </p:nvPr>
        </p:nvSpPr>
        <p:spPr>
          <a:ln/>
        </p:spPr>
        <p:txBody>
          <a:bodyPr/>
          <a:lstStyle>
            <a:lvl1pPr>
              <a:defRPr/>
            </a:lvl1pPr>
          </a:lstStyle>
          <a:p>
            <a:pPr>
              <a:defRPr/>
            </a:pPr>
            <a:fld id="{E41C4664-6138-4723-87A6-973CBE1DDAC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9077418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457200" y="273050"/>
            <a:ext cx="3008313" cy="1162050"/>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94A81B0F-85F8-4534-A255-7DB556353A02}"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71448981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792288" y="4800600"/>
            <a:ext cx="5486400" cy="566738"/>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รูปภาพ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ตัวแทนข้อความ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1FDFEA7A-8291-485E-8911-5C4689DE2CE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09914896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39735E6B-1793-4B14-A971-B9150934E27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5846409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6629400" y="274638"/>
            <a:ext cx="2057400" cy="5821362"/>
          </a:xfrm>
        </p:spPr>
        <p:txBody>
          <a:bodyPr vert="eaVert"/>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a:xfrm>
            <a:off x="457200" y="274638"/>
            <a:ext cx="6019800" cy="5821362"/>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8A947F50-CE91-4196-AC64-DFC720276A4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64455790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th-TH">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th-TH">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E0E6FC30-7DA9-4180-A60E-E9D38514A417}" type="slidenum">
              <a:rPr lang="en-US">
                <a:solidFill>
                  <a:srgbClr val="FFFFFF"/>
                </a:solidFill>
              </a:rPr>
              <a:pPr>
                <a:defRPr/>
              </a:pPr>
              <a:t>‹#›</a:t>
            </a:fld>
            <a:endParaRPr lang="th-TH">
              <a:solidFill>
                <a:srgbClr val="FFFFFF"/>
              </a:solidFill>
            </a:endParaRPr>
          </a:p>
        </p:txBody>
      </p:sp>
    </p:spTree>
    <p:extLst>
      <p:ext uri="{BB962C8B-B14F-4D97-AF65-F5344CB8AC3E}">
        <p14:creationId xmlns:p14="http://schemas.microsoft.com/office/powerpoint/2010/main" val="242213005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06DAFC8-F533-48B8-BAD7-CB2103CCDE8D}"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806245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508D2514-6176-4E45-A781-4B188E67BD58}"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36147084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8D346C1E-8AFD-43C1-B6E4-46516D07031D}"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5034923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white"/>
              </a:solidFill>
              <a:cs typeface="Angsana New" pitchFamily="18" charset="-34"/>
            </a:endParaRPr>
          </a:p>
        </p:txBody>
      </p:sp>
      <p:sp>
        <p:nvSpPr>
          <p:cNvPr id="29" name="Title 28"/>
          <p:cNvSpPr>
            <a:spLocks noGrp="1"/>
          </p:cNvSpPr>
          <p:nvPr>
            <p:ph type="title"/>
          </p:nvPr>
        </p:nvSpPr>
        <p:spPr>
          <a:xfrm>
            <a:off x="304800" y="5410200"/>
            <a:ext cx="8610600" cy="882650"/>
          </a:xfrm>
        </p:spPr>
        <p:txBody>
          <a:bodyPr/>
          <a:lstStyle>
            <a:lvl1pPr>
              <a:defRPr/>
            </a:lvl1pPr>
          </a:lstStyle>
          <a:p>
            <a:r>
              <a:rPr lang="en-US" smtClean="0"/>
              <a:t>Click to edit Master title style</a:t>
            </a:r>
            <a:endParaRPr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9"/>
          <p:cNvSpPr>
            <a:spLocks noGrp="1"/>
          </p:cNvSpPr>
          <p:nvPr>
            <p:ph type="dt" sz="half" idx="10"/>
          </p:nvPr>
        </p:nvSpPr>
        <p:spPr/>
        <p:txBody>
          <a:bodyPr/>
          <a:lstStyle>
            <a:lvl1pPr>
              <a:defRPr/>
            </a:lvl1pPr>
          </a:lstStyle>
          <a:p>
            <a:pPr>
              <a:defRPr/>
            </a:pPr>
            <a:fld id="{A264D5E7-638B-47A3-A32E-C6837B92FE4B}" type="datetimeFigureOut">
              <a:rPr lang="th-TH">
                <a:solidFill>
                  <a:srgbClr val="4F81BD">
                    <a:shade val="75000"/>
                  </a:srgbClr>
                </a:solidFill>
              </a:rPr>
              <a:pPr>
                <a:defRPr/>
              </a:pPr>
              <a:t>03/09/60</a:t>
            </a:fld>
            <a:endParaRPr lang="th-TH">
              <a:solidFill>
                <a:srgbClr val="4F81BD">
                  <a:shade val="75000"/>
                </a:srgbClr>
              </a:solidFill>
            </a:endParaRPr>
          </a:p>
        </p:txBody>
      </p:sp>
      <p:sp>
        <p:nvSpPr>
          <p:cNvPr id="9" name="Footer Placeholder 5"/>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10" name="Slide Number Placeholder 6"/>
          <p:cNvSpPr>
            <a:spLocks noGrp="1"/>
          </p:cNvSpPr>
          <p:nvPr>
            <p:ph type="sldNum" sz="quarter" idx="12"/>
          </p:nvPr>
        </p:nvSpPr>
        <p:spPr>
          <a:xfrm>
            <a:off x="8229600" y="6477000"/>
            <a:ext cx="762000" cy="247650"/>
          </a:xfrm>
        </p:spPr>
        <p:txBody>
          <a:bodyPr/>
          <a:lstStyle>
            <a:lvl1pPr>
              <a:defRPr/>
            </a:lvl1pPr>
          </a:lstStyle>
          <a:p>
            <a:pPr>
              <a:defRPr/>
            </a:pPr>
            <a:fld id="{F94296D2-4727-44BA-B919-FA90A9CED637}"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2284904348"/>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32287C2B-DFE6-481D-86A1-93E8624C6FDE}" type="slidenum">
              <a:rPr lang="en-US">
                <a:solidFill>
                  <a:srgbClr val="FFFFFF"/>
                </a:solidFill>
              </a:rPr>
              <a:pPr>
                <a:defRPr/>
              </a:pPr>
              <a:t>‹#›</a:t>
            </a:fld>
            <a:endParaRPr lang="th-TH">
              <a:solidFill>
                <a:srgbClr val="FFFFFF"/>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16202413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8A93369E-74E6-4EB4-8842-A5BCD3295C41}" type="slidenum">
              <a:rPr lang="en-US">
                <a:solidFill>
                  <a:srgbClr val="FFFFFF"/>
                </a:solidFill>
              </a:rPr>
              <a:pPr>
                <a:defRPr/>
              </a:pPr>
              <a:t>‹#›</a:t>
            </a:fld>
            <a:endParaRPr lang="th-TH">
              <a:solidFill>
                <a:srgbClr val="FFFFFF"/>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30775990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3F2C8A50-43E6-492F-8B50-F52D34E88CAD}" type="slidenum">
              <a:rPr lang="en-US">
                <a:solidFill>
                  <a:srgbClr val="FFFFFF"/>
                </a:solidFill>
              </a:rPr>
              <a:pPr>
                <a:defRPr/>
              </a:pPr>
              <a:t>‹#›</a:t>
            </a:fld>
            <a:endParaRPr lang="th-TH">
              <a:solidFill>
                <a:srgbClr val="FFFFFF"/>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17660214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96706E93-1C38-428A-80F7-E4F9410FD39E}"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10031675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2DD09F3-611B-4851-8E49-1D67051F7E50}"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67926687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5621834F-4F47-44E9-8926-E897DC0FF91F}"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69983796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618D2B0-7D4D-4843-9D59-B88F8AA46EA0}"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99080883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th-TH">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th-TH">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E0E6FC30-7DA9-4180-A60E-E9D38514A417}" type="slidenum">
              <a:rPr lang="en-US">
                <a:solidFill>
                  <a:srgbClr val="FFFFFF"/>
                </a:solidFill>
              </a:rPr>
              <a:pPr>
                <a:defRPr/>
              </a:pPr>
              <a:t>‹#›</a:t>
            </a:fld>
            <a:endParaRPr lang="th-TH">
              <a:solidFill>
                <a:srgbClr val="FFFFFF"/>
              </a:solidFill>
            </a:endParaRPr>
          </a:p>
        </p:txBody>
      </p:sp>
    </p:spTree>
    <p:extLst>
      <p:ext uri="{BB962C8B-B14F-4D97-AF65-F5344CB8AC3E}">
        <p14:creationId xmlns:p14="http://schemas.microsoft.com/office/powerpoint/2010/main" val="46906550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06DAFC8-F533-48B8-BAD7-CB2103CCDE8D}"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435897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508D2514-6176-4E45-A781-4B188E67BD58}"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879444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3" name="Date Placeholder 10"/>
          <p:cNvSpPr>
            <a:spLocks noGrp="1"/>
          </p:cNvSpPr>
          <p:nvPr>
            <p:ph type="dt" sz="half" idx="10"/>
          </p:nvPr>
        </p:nvSpPr>
        <p:spPr/>
        <p:txBody>
          <a:bodyPr/>
          <a:lstStyle>
            <a:lvl1pPr>
              <a:defRPr/>
            </a:lvl1pPr>
          </a:lstStyle>
          <a:p>
            <a:pPr>
              <a:defRPr/>
            </a:pPr>
            <a:fld id="{8D6B93D8-9A2B-4016-87A0-85DBB504D136}" type="datetimeFigureOut">
              <a:rPr lang="th-TH">
                <a:solidFill>
                  <a:srgbClr val="4F81BD">
                    <a:shade val="75000"/>
                  </a:srgbClr>
                </a:solidFill>
              </a:rPr>
              <a:pPr>
                <a:defRPr/>
              </a:pPr>
              <a:t>03/09/60</a:t>
            </a:fld>
            <a:endParaRPr lang="th-TH">
              <a:solidFill>
                <a:srgbClr val="4F81BD">
                  <a:shade val="75000"/>
                </a:srgbClr>
              </a:solidFill>
            </a:endParaRPr>
          </a:p>
        </p:txBody>
      </p:sp>
      <p:sp>
        <p:nvSpPr>
          <p:cNvPr id="4" name="Footer Placeholder 27"/>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5" name="Slide Number Placeholder 4"/>
          <p:cNvSpPr>
            <a:spLocks noGrp="1"/>
          </p:cNvSpPr>
          <p:nvPr>
            <p:ph type="sldNum" sz="quarter" idx="12"/>
          </p:nvPr>
        </p:nvSpPr>
        <p:spPr/>
        <p:txBody>
          <a:bodyPr/>
          <a:lstStyle>
            <a:lvl1pPr>
              <a:defRPr/>
            </a:lvl1pPr>
          </a:lstStyle>
          <a:p>
            <a:pPr>
              <a:defRPr/>
            </a:pPr>
            <a:fld id="{CDA4222E-6C0C-4C59-A2C9-7C753EB42996}"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4039201339"/>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8D346C1E-8AFD-43C1-B6E4-46516D07031D}"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28146242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32287C2B-DFE6-481D-86A1-93E8624C6FDE}" type="slidenum">
              <a:rPr lang="en-US">
                <a:solidFill>
                  <a:srgbClr val="FFFFFF"/>
                </a:solidFill>
              </a:rPr>
              <a:pPr>
                <a:defRPr/>
              </a:pPr>
              <a:t>‹#›</a:t>
            </a:fld>
            <a:endParaRPr lang="th-TH">
              <a:solidFill>
                <a:srgbClr val="FFFFFF"/>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502269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8A93369E-74E6-4EB4-8842-A5BCD3295C41}" type="slidenum">
              <a:rPr lang="en-US">
                <a:solidFill>
                  <a:srgbClr val="FFFFFF"/>
                </a:solidFill>
              </a:rPr>
              <a:pPr>
                <a:defRPr/>
              </a:pPr>
              <a:t>‹#›</a:t>
            </a:fld>
            <a:endParaRPr lang="th-TH">
              <a:solidFill>
                <a:srgbClr val="FFFFFF"/>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32232311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3F2C8A50-43E6-492F-8B50-F52D34E88CAD}" type="slidenum">
              <a:rPr lang="en-US">
                <a:solidFill>
                  <a:srgbClr val="FFFFFF"/>
                </a:solidFill>
              </a:rPr>
              <a:pPr>
                <a:defRPr/>
              </a:pPr>
              <a:t>‹#›</a:t>
            </a:fld>
            <a:endParaRPr lang="th-TH">
              <a:solidFill>
                <a:srgbClr val="FFFFFF"/>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70434643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96706E93-1C38-428A-80F7-E4F9410FD39E}"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57414412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2DD09F3-611B-4851-8E49-1D67051F7E50}"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19692097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5621834F-4F47-44E9-8926-E897DC0FF91F}"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68684489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618D2B0-7D4D-4843-9D59-B88F8AA46EA0}"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87842738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th-TH">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th-TH">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E0E6FC30-7DA9-4180-A60E-E9D38514A417}" type="slidenum">
              <a:rPr lang="en-US">
                <a:solidFill>
                  <a:srgbClr val="FFFFFF"/>
                </a:solidFill>
              </a:rPr>
              <a:pPr>
                <a:defRPr/>
              </a:pPr>
              <a:t>‹#›</a:t>
            </a:fld>
            <a:endParaRPr lang="th-TH">
              <a:solidFill>
                <a:srgbClr val="FFFFFF"/>
              </a:solidFill>
            </a:endParaRPr>
          </a:p>
        </p:txBody>
      </p:sp>
    </p:spTree>
    <p:extLst>
      <p:ext uri="{BB962C8B-B14F-4D97-AF65-F5344CB8AC3E}">
        <p14:creationId xmlns:p14="http://schemas.microsoft.com/office/powerpoint/2010/main" val="157284282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06DAFC8-F533-48B8-BAD7-CB2103CCDE8D}"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8286167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D8FCF7D6-B5B9-410D-9BDA-392F15EBE806}" type="datetimeFigureOut">
              <a:rPr lang="th-TH">
                <a:solidFill>
                  <a:srgbClr val="4F81BD">
                    <a:shade val="75000"/>
                  </a:srgbClr>
                </a:solidFill>
              </a:rPr>
              <a:pPr>
                <a:defRPr/>
              </a:pPr>
              <a:t>03/09/60</a:t>
            </a:fld>
            <a:endParaRPr lang="th-TH">
              <a:solidFill>
                <a:srgbClr val="4F81BD">
                  <a:shade val="75000"/>
                </a:srgbClr>
              </a:solidFill>
            </a:endParaRPr>
          </a:p>
        </p:txBody>
      </p:sp>
      <p:sp>
        <p:nvSpPr>
          <p:cNvPr id="3" name="Footer Placeholder 23"/>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4" name="Slide Number Placeholder 6"/>
          <p:cNvSpPr>
            <a:spLocks noGrp="1"/>
          </p:cNvSpPr>
          <p:nvPr>
            <p:ph type="sldNum" sz="quarter" idx="12"/>
          </p:nvPr>
        </p:nvSpPr>
        <p:spPr/>
        <p:txBody>
          <a:bodyPr/>
          <a:lstStyle>
            <a:lvl1pPr>
              <a:defRPr/>
            </a:lvl1pPr>
          </a:lstStyle>
          <a:p>
            <a:pPr>
              <a:defRPr/>
            </a:pPr>
            <a:fld id="{00E881BD-BDD1-4AB5-BD9A-B32F8A558678}"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4033214058"/>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508D2514-6176-4E45-A781-4B188E67BD58}"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96072722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8D346C1E-8AFD-43C1-B6E4-46516D07031D}"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8010314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32287C2B-DFE6-481D-86A1-93E8624C6FDE}" type="slidenum">
              <a:rPr lang="en-US">
                <a:solidFill>
                  <a:srgbClr val="FFFFFF"/>
                </a:solidFill>
              </a:rPr>
              <a:pPr>
                <a:defRPr/>
              </a:pPr>
              <a:t>‹#›</a:t>
            </a:fld>
            <a:endParaRPr lang="th-TH">
              <a:solidFill>
                <a:srgbClr val="FFFFFF"/>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97080576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8A93369E-74E6-4EB4-8842-A5BCD3295C41}" type="slidenum">
              <a:rPr lang="en-US">
                <a:solidFill>
                  <a:srgbClr val="FFFFFF"/>
                </a:solidFill>
              </a:rPr>
              <a:pPr>
                <a:defRPr/>
              </a:pPr>
              <a:t>‹#›</a:t>
            </a:fld>
            <a:endParaRPr lang="th-TH">
              <a:solidFill>
                <a:srgbClr val="FFFFFF"/>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64751696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3F2C8A50-43E6-492F-8B50-F52D34E88CAD}" type="slidenum">
              <a:rPr lang="en-US">
                <a:solidFill>
                  <a:srgbClr val="FFFFFF"/>
                </a:solidFill>
              </a:rPr>
              <a:pPr>
                <a:defRPr/>
              </a:pPr>
              <a:t>‹#›</a:t>
            </a:fld>
            <a:endParaRPr lang="th-TH">
              <a:solidFill>
                <a:srgbClr val="FFFFFF"/>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415981029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96706E93-1C38-428A-80F7-E4F9410FD39E}"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77124052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2DD09F3-611B-4851-8E49-1D67051F7E50}"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42309201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5621834F-4F47-44E9-8926-E897DC0FF91F}"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47902576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618D2B0-7D4D-4843-9D59-B88F8AA46EA0}"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509361680"/>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invGray">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4" name="AutoShape 34"/>
          <p:cNvSpPr>
            <a:spLocks noChangeArrowheads="1"/>
          </p:cNvSpPr>
          <p:nvPr/>
        </p:nvSpPr>
        <p:spPr bwMode="gray">
          <a:xfrm rot="2065405" flipH="1">
            <a:off x="2382838" y="-2427288"/>
            <a:ext cx="5116512" cy="10223501"/>
          </a:xfrm>
          <a:prstGeom prst="moon">
            <a:avLst>
              <a:gd name="adj" fmla="val 87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base">
              <a:spcBef>
                <a:spcPct val="0"/>
              </a:spcBef>
              <a:spcAft>
                <a:spcPct val="0"/>
              </a:spcAft>
            </a:pPr>
            <a:endParaRPr lang="th-TH" sz="2400" b="1" smtClean="0">
              <a:solidFill>
                <a:srgbClr val="FF00FF"/>
              </a:solidFill>
              <a:latin typeface="Times New Roman" pitchFamily="18" charset="0"/>
            </a:endParaRPr>
          </a:p>
        </p:txBody>
      </p:sp>
      <p:sp>
        <p:nvSpPr>
          <p:cNvPr id="5" name="AutoShape 35"/>
          <p:cNvSpPr>
            <a:spLocks noChangeArrowheads="1"/>
          </p:cNvSpPr>
          <p:nvPr/>
        </p:nvSpPr>
        <p:spPr bwMode="gray">
          <a:xfrm rot="2065405" flipH="1">
            <a:off x="2643188" y="-2940050"/>
            <a:ext cx="5389562" cy="11033125"/>
          </a:xfrm>
          <a:prstGeom prst="moon">
            <a:avLst>
              <a:gd name="adj" fmla="val 745"/>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base">
              <a:spcBef>
                <a:spcPct val="0"/>
              </a:spcBef>
              <a:spcAft>
                <a:spcPct val="0"/>
              </a:spcAft>
            </a:pPr>
            <a:endParaRPr lang="th-TH" sz="2400" b="1" smtClean="0">
              <a:solidFill>
                <a:srgbClr val="FF00FF"/>
              </a:solidFill>
              <a:latin typeface="Times New Roman" pitchFamily="18" charset="0"/>
            </a:endParaRPr>
          </a:p>
        </p:txBody>
      </p:sp>
      <p:sp>
        <p:nvSpPr>
          <p:cNvPr id="6" name="AutoShape 36"/>
          <p:cNvSpPr>
            <a:spLocks noChangeArrowheads="1"/>
          </p:cNvSpPr>
          <p:nvPr/>
        </p:nvSpPr>
        <p:spPr bwMode="gray">
          <a:xfrm rot="2065405" flipH="1">
            <a:off x="2740025" y="-3408363"/>
            <a:ext cx="5837238" cy="11742738"/>
          </a:xfrm>
          <a:prstGeom prst="moon">
            <a:avLst>
              <a:gd name="adj" fmla="val 894"/>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base">
              <a:spcBef>
                <a:spcPct val="0"/>
              </a:spcBef>
              <a:spcAft>
                <a:spcPct val="0"/>
              </a:spcAft>
            </a:pPr>
            <a:endParaRPr lang="th-TH" sz="2400" b="1" smtClean="0">
              <a:solidFill>
                <a:srgbClr val="FF00FF"/>
              </a:solidFill>
              <a:latin typeface="Times New Roman" pitchFamily="18" charset="0"/>
            </a:endParaRPr>
          </a:p>
        </p:txBody>
      </p:sp>
      <p:sp>
        <p:nvSpPr>
          <p:cNvPr id="7" name="AutoShape 37"/>
          <p:cNvSpPr>
            <a:spLocks noChangeArrowheads="1"/>
          </p:cNvSpPr>
          <p:nvPr/>
        </p:nvSpPr>
        <p:spPr bwMode="gray">
          <a:xfrm rot="14939785" flipH="1">
            <a:off x="508000" y="-577850"/>
            <a:ext cx="1922462" cy="3544888"/>
          </a:xfrm>
          <a:prstGeom prst="moon">
            <a:avLst>
              <a:gd name="adj" fmla="val 87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base">
              <a:spcBef>
                <a:spcPct val="0"/>
              </a:spcBef>
              <a:spcAft>
                <a:spcPct val="0"/>
              </a:spcAft>
            </a:pPr>
            <a:endParaRPr lang="th-TH" sz="2400" b="1" smtClean="0">
              <a:solidFill>
                <a:srgbClr val="FF00FF"/>
              </a:solidFill>
              <a:latin typeface="Times New Roman" pitchFamily="18" charset="0"/>
            </a:endParaRPr>
          </a:p>
        </p:txBody>
      </p:sp>
      <p:sp>
        <p:nvSpPr>
          <p:cNvPr id="8" name="AutoShape 38"/>
          <p:cNvSpPr>
            <a:spLocks noChangeArrowheads="1"/>
          </p:cNvSpPr>
          <p:nvPr/>
        </p:nvSpPr>
        <p:spPr bwMode="gray">
          <a:xfrm rot="14939785" flipH="1">
            <a:off x="540543" y="-500856"/>
            <a:ext cx="1927225" cy="3544888"/>
          </a:xfrm>
          <a:prstGeom prst="moon">
            <a:avLst>
              <a:gd name="adj" fmla="val 87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base">
              <a:spcBef>
                <a:spcPct val="0"/>
              </a:spcBef>
              <a:spcAft>
                <a:spcPct val="0"/>
              </a:spcAft>
            </a:pPr>
            <a:endParaRPr lang="th-TH" sz="2400" b="1" smtClean="0">
              <a:solidFill>
                <a:srgbClr val="FF00FF"/>
              </a:solidFill>
              <a:latin typeface="Times New Roman" pitchFamily="18" charset="0"/>
            </a:endParaRPr>
          </a:p>
        </p:txBody>
      </p:sp>
      <p:sp>
        <p:nvSpPr>
          <p:cNvPr id="9" name="AutoShape 39"/>
          <p:cNvSpPr>
            <a:spLocks noChangeArrowheads="1"/>
          </p:cNvSpPr>
          <p:nvPr/>
        </p:nvSpPr>
        <p:spPr bwMode="gray">
          <a:xfrm rot="14939785" flipH="1">
            <a:off x="575468" y="-421481"/>
            <a:ext cx="1927225" cy="3544888"/>
          </a:xfrm>
          <a:prstGeom prst="moon">
            <a:avLst>
              <a:gd name="adj" fmla="val 87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base">
              <a:spcBef>
                <a:spcPct val="0"/>
              </a:spcBef>
              <a:spcAft>
                <a:spcPct val="0"/>
              </a:spcAft>
            </a:pPr>
            <a:endParaRPr lang="th-TH" sz="2400" b="1" smtClean="0">
              <a:solidFill>
                <a:srgbClr val="FF00FF"/>
              </a:solidFill>
              <a:latin typeface="Times New Roman" pitchFamily="18" charset="0"/>
            </a:endParaRPr>
          </a:p>
        </p:txBody>
      </p:sp>
      <p:pic>
        <p:nvPicPr>
          <p:cNvPr id="10" name="Picture 44" descr="bal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296863" y="4508500"/>
            <a:ext cx="382587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3" name="Rectangle 21"/>
          <p:cNvSpPr>
            <a:spLocks noGrp="1" noChangeArrowheads="1"/>
          </p:cNvSpPr>
          <p:nvPr>
            <p:ph type="ctrTitle" sz="quarter"/>
          </p:nvPr>
        </p:nvSpPr>
        <p:spPr>
          <a:xfrm>
            <a:off x="495300" y="2759075"/>
            <a:ext cx="8153400" cy="669925"/>
          </a:xfrm>
        </p:spPr>
        <p:txBody>
          <a:bodyPr/>
          <a:lstStyle>
            <a:lvl1pPr algn="ctr">
              <a:defRPr sz="3600"/>
            </a:lvl1pPr>
          </a:lstStyle>
          <a:p>
            <a:r>
              <a:rPr lang="en-US" altLang="ko-KR"/>
              <a:t>Click to edit Master title style</a:t>
            </a:r>
          </a:p>
        </p:txBody>
      </p:sp>
      <p:sp>
        <p:nvSpPr>
          <p:cNvPr id="13334" name="Rectangle 22"/>
          <p:cNvSpPr>
            <a:spLocks noGrp="1" noChangeArrowheads="1"/>
          </p:cNvSpPr>
          <p:nvPr>
            <p:ph type="subTitle" sz="quarter" idx="1"/>
          </p:nvPr>
        </p:nvSpPr>
        <p:spPr>
          <a:xfrm>
            <a:off x="1371600" y="3581400"/>
            <a:ext cx="6400800" cy="533400"/>
          </a:xfrm>
        </p:spPr>
        <p:txBody>
          <a:bodyPr/>
          <a:lstStyle>
            <a:lvl1pPr marL="0" indent="0" algn="ctr">
              <a:buFont typeface="Wingdings" pitchFamily="2" charset="2"/>
              <a:buNone/>
              <a:defRPr sz="1800"/>
            </a:lvl1pPr>
          </a:lstStyle>
          <a:p>
            <a:r>
              <a:rPr lang="en-US" altLang="ko-KR"/>
              <a:t>Click to edit Master subtitle style</a:t>
            </a:r>
          </a:p>
        </p:txBody>
      </p:sp>
    </p:spTree>
    <p:extLst>
      <p:ext uri="{BB962C8B-B14F-4D97-AF65-F5344CB8AC3E}">
        <p14:creationId xmlns:p14="http://schemas.microsoft.com/office/powerpoint/2010/main" val="1959218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white"/>
              </a:solidFill>
              <a:cs typeface="Angsana New" pitchFamily="18" charset="-34"/>
            </a:endParaRPr>
          </a:p>
        </p:txBody>
      </p:sp>
      <p:sp>
        <p:nvSpPr>
          <p:cNvPr id="12" name="Title 11"/>
          <p:cNvSpPr>
            <a:spLocks noGrp="1"/>
          </p:cNvSpPr>
          <p:nvPr>
            <p:ph type="title"/>
          </p:nvPr>
        </p:nvSpPr>
        <p:spPr>
          <a:xfrm>
            <a:off x="457200" y="5486400"/>
            <a:ext cx="8458200" cy="520700"/>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24"/>
          <p:cNvSpPr>
            <a:spLocks noGrp="1"/>
          </p:cNvSpPr>
          <p:nvPr>
            <p:ph type="dt" sz="half" idx="10"/>
          </p:nvPr>
        </p:nvSpPr>
        <p:spPr/>
        <p:txBody>
          <a:bodyPr/>
          <a:lstStyle>
            <a:lvl1pPr>
              <a:defRPr/>
            </a:lvl1pPr>
          </a:lstStyle>
          <a:p>
            <a:pPr>
              <a:defRPr/>
            </a:pPr>
            <a:fld id="{DEF7CF6B-6F3C-4C50-BE39-960FA0C7CD68}" type="datetimeFigureOut">
              <a:rPr lang="th-TH">
                <a:solidFill>
                  <a:srgbClr val="4F81BD">
                    <a:shade val="75000"/>
                  </a:srgbClr>
                </a:solidFill>
              </a:rPr>
              <a:pPr>
                <a:defRPr/>
              </a:pPr>
              <a:t>03/09/60</a:t>
            </a:fld>
            <a:endParaRPr lang="th-TH">
              <a:solidFill>
                <a:srgbClr val="4F81BD">
                  <a:shade val="75000"/>
                </a:srgbClr>
              </a:solidFill>
            </a:endParaRPr>
          </a:p>
        </p:txBody>
      </p:sp>
      <p:sp>
        <p:nvSpPr>
          <p:cNvPr id="7" name="Footer Placeholder 28"/>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8" name="Slide Number Placeholder 6"/>
          <p:cNvSpPr>
            <a:spLocks noGrp="1"/>
          </p:cNvSpPr>
          <p:nvPr>
            <p:ph type="sldNum" sz="quarter" idx="12"/>
          </p:nvPr>
        </p:nvSpPr>
        <p:spPr/>
        <p:txBody>
          <a:bodyPr/>
          <a:lstStyle>
            <a:lvl1pPr>
              <a:defRPr/>
            </a:lvl1pPr>
          </a:lstStyle>
          <a:p>
            <a:pPr>
              <a:defRPr/>
            </a:pPr>
            <a:fld id="{5B1F4949-F868-4607-A3A0-462ADC433762}"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3384960244"/>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extLst>
      <p:ext uri="{BB962C8B-B14F-4D97-AF65-F5344CB8AC3E}">
        <p14:creationId xmlns:p14="http://schemas.microsoft.com/office/powerpoint/2010/main" val="3295950774"/>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19574169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1403350" y="1314450"/>
            <a:ext cx="3794125"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349875" y="1314450"/>
            <a:ext cx="3794125"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extLst>
      <p:ext uri="{BB962C8B-B14F-4D97-AF65-F5344CB8AC3E}">
        <p14:creationId xmlns:p14="http://schemas.microsoft.com/office/powerpoint/2010/main" val="378117337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extLst>
      <p:ext uri="{BB962C8B-B14F-4D97-AF65-F5344CB8AC3E}">
        <p14:creationId xmlns:p14="http://schemas.microsoft.com/office/powerpoint/2010/main" val="207891009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Tree>
    <p:extLst>
      <p:ext uri="{BB962C8B-B14F-4D97-AF65-F5344CB8AC3E}">
        <p14:creationId xmlns:p14="http://schemas.microsoft.com/office/powerpoint/2010/main" val="103207160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764309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888216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0255959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extLst>
      <p:ext uri="{BB962C8B-B14F-4D97-AF65-F5344CB8AC3E}">
        <p14:creationId xmlns:p14="http://schemas.microsoft.com/office/powerpoint/2010/main" val="111479397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1375" y="98425"/>
            <a:ext cx="1952625" cy="61690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1331913" y="98425"/>
            <a:ext cx="5707062" cy="6169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extLst>
      <p:ext uri="{BB962C8B-B14F-4D97-AF65-F5344CB8AC3E}">
        <p14:creationId xmlns:p14="http://schemas.microsoft.com/office/powerpoint/2010/main" val="356140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E1DB22EF-7A21-4381-8C6E-B2F91243380C}" type="datetimeFigureOut">
              <a:rPr lang="th-TH" smtClean="0"/>
              <a:t>03/09/60</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1798526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17" name="Title 16"/>
          <p:cNvSpPr>
            <a:spLocks noGrp="1"/>
          </p:cNvSpPr>
          <p:nvPr>
            <p:ph type="title"/>
          </p:nvPr>
        </p:nvSpPr>
        <p:spPr>
          <a:xfrm>
            <a:off x="381000" y="4993760"/>
            <a:ext cx="5867400" cy="522288"/>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6"/>
          <p:cNvSpPr>
            <a:spLocks noGrp="1"/>
          </p:cNvSpPr>
          <p:nvPr>
            <p:ph type="dt" sz="half" idx="10"/>
          </p:nvPr>
        </p:nvSpPr>
        <p:spPr/>
        <p:txBody>
          <a:bodyPr/>
          <a:lstStyle>
            <a:lvl1pPr>
              <a:defRPr/>
            </a:lvl1pPr>
          </a:lstStyle>
          <a:p>
            <a:pPr>
              <a:defRPr/>
            </a:pPr>
            <a:fld id="{4745D414-3E07-4605-9D9A-6BF7163CE8CA}" type="datetimeFigureOut">
              <a:rPr lang="th-TH">
                <a:solidFill>
                  <a:srgbClr val="4F81BD">
                    <a:shade val="75000"/>
                  </a:srgbClr>
                </a:solidFill>
              </a:rPr>
              <a:pPr>
                <a:defRPr/>
              </a:pPr>
              <a:t>03/09/60</a:t>
            </a:fld>
            <a:endParaRPr lang="th-TH">
              <a:solidFill>
                <a:srgbClr val="4F81BD">
                  <a:shade val="75000"/>
                </a:srgb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7" name="Slide Number Placeholder 30"/>
          <p:cNvSpPr>
            <a:spLocks noGrp="1"/>
          </p:cNvSpPr>
          <p:nvPr>
            <p:ph type="sldNum" sz="quarter" idx="12"/>
          </p:nvPr>
        </p:nvSpPr>
        <p:spPr/>
        <p:txBody>
          <a:bodyPr/>
          <a:lstStyle>
            <a:lvl1pPr>
              <a:defRPr/>
            </a:lvl1pPr>
          </a:lstStyle>
          <a:p>
            <a:pPr>
              <a:defRPr/>
            </a:pPr>
            <a:fld id="{15853823-79C1-47E6-8673-9C5037482AAB}"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1123105901"/>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h-TH"/>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th-TH"/>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40368C5-3D16-4850-981C-AB7E57DC790F}"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157223722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122D3CB-7A15-4A16-ADBC-384D0388EFD0}"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1144429306"/>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57A7053-08F7-406A-AEDA-5D82261203B4}"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131379328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D36B01-B7BE-40F8-8857-880FC6FEA6B6}"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49299744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56E1F69-D956-46BB-98A0-023977DC7FE0}"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562282550"/>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4474EB4-A4E0-4207-96AA-11FD3E09030E}"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41420027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91569C9-FC2A-4640-A025-3F02044CC6BD}"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394937364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E669843-9535-4242-82CC-76A7F7679C89}"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252164580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C464917-9DA9-47ED-81EA-EE3715218619}"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1030067160"/>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7D82538-2FDE-4AA2-BFCC-B8B47F3333A1}"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30422092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0"/>
          <p:cNvSpPr>
            <a:spLocks noGrp="1"/>
          </p:cNvSpPr>
          <p:nvPr>
            <p:ph type="dt" sz="half" idx="10"/>
          </p:nvPr>
        </p:nvSpPr>
        <p:spPr/>
        <p:txBody>
          <a:bodyPr/>
          <a:lstStyle>
            <a:lvl1pPr>
              <a:defRPr/>
            </a:lvl1pPr>
          </a:lstStyle>
          <a:p>
            <a:pPr>
              <a:defRPr/>
            </a:pPr>
            <a:fld id="{9CDA8568-7296-43EF-82B8-C25F628C86DE}" type="datetimeFigureOut">
              <a:rPr lang="th-TH">
                <a:solidFill>
                  <a:srgbClr val="4F81BD">
                    <a:shade val="75000"/>
                  </a:srgbClr>
                </a:solidFill>
              </a:rPr>
              <a:pPr>
                <a:defRPr/>
              </a:pPr>
              <a:t>03/09/60</a:t>
            </a:fld>
            <a:endParaRPr lang="th-TH">
              <a:solidFill>
                <a:srgbClr val="4F81BD">
                  <a:shade val="75000"/>
                </a:srgbClr>
              </a:solidFill>
            </a:endParaRPr>
          </a:p>
        </p:txBody>
      </p:sp>
      <p:sp>
        <p:nvSpPr>
          <p:cNvPr id="5" name="Footer Placeholder 27"/>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6" name="Slide Number Placeholder 4"/>
          <p:cNvSpPr>
            <a:spLocks noGrp="1"/>
          </p:cNvSpPr>
          <p:nvPr>
            <p:ph type="sldNum" sz="quarter" idx="12"/>
          </p:nvPr>
        </p:nvSpPr>
        <p:spPr/>
        <p:txBody>
          <a:bodyPr/>
          <a:lstStyle>
            <a:lvl1pPr>
              <a:defRPr/>
            </a:lvl1pPr>
          </a:lstStyle>
          <a:p>
            <a:pPr>
              <a:defRPr/>
            </a:pPr>
            <a:fld id="{6895B0A7-9951-4331-AA0E-AA6ACC93F8FB}"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4287907361"/>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699B57-D975-4D9F-A02C-1C719B4FFFA5}"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411874667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th-TH"/>
          </a:p>
        </p:txBody>
      </p:sp>
      <p:sp>
        <p:nvSpPr>
          <p:cNvPr id="3" name="Table Placeholder 2"/>
          <p:cNvSpPr>
            <a:spLocks noGrp="1"/>
          </p:cNvSpPr>
          <p:nvPr>
            <p:ph type="tbl" idx="1"/>
          </p:nvPr>
        </p:nvSpPr>
        <p:spPr>
          <a:xfrm>
            <a:off x="685800" y="1981200"/>
            <a:ext cx="7772400" cy="4114800"/>
          </a:xfrm>
        </p:spPr>
        <p:txBody>
          <a:bodyPr/>
          <a:lstStyle/>
          <a:p>
            <a:pPr lvl="0"/>
            <a:endParaRPr lang="th-TH"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7BC9758-425C-4F7F-A808-DA988568DB2F}"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30764140"/>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th-TH"/>
          </a:p>
        </p:txBody>
      </p:sp>
      <p:sp>
        <p:nvSpPr>
          <p:cNvPr id="3" name="Text Placeholder 2"/>
          <p:cNvSpPr>
            <a:spLocks noGrp="1"/>
          </p:cNvSpPr>
          <p:nvPr>
            <p:ph type="body"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4"/>
          <p:cNvSpPr>
            <a:spLocks noGrp="1" noChangeArrowheads="1"/>
          </p:cNvSpPr>
          <p:nvPr>
            <p:ph type="dt" sz="half" idx="10"/>
          </p:nvPr>
        </p:nvSpPr>
        <p:spPr>
          <a:ln/>
        </p:spPr>
        <p:txBody>
          <a:bodyPr/>
          <a:lstStyle>
            <a:lvl1pPr>
              <a:defRPr/>
            </a:lvl1pPr>
          </a:lstStyle>
          <a:p>
            <a:pPr>
              <a:defRPr/>
            </a:pPr>
            <a:endParaRPr lang="th-TH">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h-TH">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3F0931F-C41B-4B43-A774-93197E02B02B}" type="slidenum">
              <a:rPr lang="en-US">
                <a:solidFill>
                  <a:srgbClr val="000000"/>
                </a:solidFill>
              </a:rPr>
              <a:pPr>
                <a:defRPr/>
              </a:pPr>
              <a:t>‹#›</a:t>
            </a:fld>
            <a:endParaRPr lang="th-TH">
              <a:solidFill>
                <a:srgbClr val="000000"/>
              </a:solidFill>
            </a:endParaRPr>
          </a:p>
        </p:txBody>
      </p:sp>
    </p:spTree>
    <p:extLst>
      <p:ext uri="{BB962C8B-B14F-4D97-AF65-F5344CB8AC3E}">
        <p14:creationId xmlns:p14="http://schemas.microsoft.com/office/powerpoint/2010/main" val="386914545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th-TH"/>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082" indent="0" algn="ctr">
              <a:buNone/>
              <a:defRPr>
                <a:solidFill>
                  <a:schemeClr val="tx1">
                    <a:tint val="75000"/>
                  </a:schemeClr>
                </a:solidFill>
              </a:defRPr>
            </a:lvl2pPr>
            <a:lvl3pPr marL="914165" indent="0" algn="ctr">
              <a:buNone/>
              <a:defRPr>
                <a:solidFill>
                  <a:schemeClr val="tx1">
                    <a:tint val="75000"/>
                  </a:schemeClr>
                </a:solidFill>
              </a:defRPr>
            </a:lvl3pPr>
            <a:lvl4pPr marL="1371250" indent="0" algn="ctr">
              <a:buNone/>
              <a:defRPr>
                <a:solidFill>
                  <a:schemeClr val="tx1">
                    <a:tint val="75000"/>
                  </a:schemeClr>
                </a:solidFill>
              </a:defRPr>
            </a:lvl4pPr>
            <a:lvl5pPr marL="1828332" indent="0" algn="ctr">
              <a:buNone/>
              <a:defRPr>
                <a:solidFill>
                  <a:schemeClr val="tx1">
                    <a:tint val="75000"/>
                  </a:schemeClr>
                </a:solidFill>
              </a:defRPr>
            </a:lvl5pPr>
            <a:lvl6pPr marL="2285415" indent="0" algn="ctr">
              <a:buNone/>
              <a:defRPr>
                <a:solidFill>
                  <a:schemeClr val="tx1">
                    <a:tint val="75000"/>
                  </a:schemeClr>
                </a:solidFill>
              </a:defRPr>
            </a:lvl6pPr>
            <a:lvl7pPr marL="2742500" indent="0" algn="ctr">
              <a:buNone/>
              <a:defRPr>
                <a:solidFill>
                  <a:schemeClr val="tx1">
                    <a:tint val="75000"/>
                  </a:schemeClr>
                </a:solidFill>
              </a:defRPr>
            </a:lvl7pPr>
            <a:lvl8pPr marL="3199580" indent="0" algn="ctr">
              <a:buNone/>
              <a:defRPr>
                <a:solidFill>
                  <a:schemeClr val="tx1">
                    <a:tint val="75000"/>
                  </a:schemeClr>
                </a:solidFill>
              </a:defRPr>
            </a:lvl8pPr>
            <a:lvl9pPr marL="3656665" indent="0" algn="ctr">
              <a:buNone/>
              <a:defRPr>
                <a:solidFill>
                  <a:schemeClr val="tx1">
                    <a:tint val="75000"/>
                  </a:schemeClr>
                </a:solidFill>
              </a:defRPr>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602328525"/>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40877744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solidFill>
                  <a:schemeClr val="tx1">
                    <a:tint val="75000"/>
                  </a:schemeClr>
                </a:solidFill>
              </a:defRPr>
            </a:lvl1pPr>
            <a:lvl2pPr marL="457082" indent="0">
              <a:buNone/>
              <a:defRPr sz="1800">
                <a:solidFill>
                  <a:schemeClr val="tx1">
                    <a:tint val="75000"/>
                  </a:schemeClr>
                </a:solidFill>
              </a:defRPr>
            </a:lvl2pPr>
            <a:lvl3pPr marL="914165" indent="0">
              <a:buNone/>
              <a:defRPr sz="1600">
                <a:solidFill>
                  <a:schemeClr val="tx1">
                    <a:tint val="75000"/>
                  </a:schemeClr>
                </a:solidFill>
              </a:defRPr>
            </a:lvl3pPr>
            <a:lvl4pPr marL="1371250" indent="0">
              <a:buNone/>
              <a:defRPr sz="1400">
                <a:solidFill>
                  <a:schemeClr val="tx1">
                    <a:tint val="75000"/>
                  </a:schemeClr>
                </a:solidFill>
              </a:defRPr>
            </a:lvl4pPr>
            <a:lvl5pPr marL="1828332" indent="0">
              <a:buNone/>
              <a:defRPr sz="1400">
                <a:solidFill>
                  <a:schemeClr val="tx1">
                    <a:tint val="75000"/>
                  </a:schemeClr>
                </a:solidFill>
              </a:defRPr>
            </a:lvl5pPr>
            <a:lvl6pPr marL="2285415" indent="0">
              <a:buNone/>
              <a:defRPr sz="1400">
                <a:solidFill>
                  <a:schemeClr val="tx1">
                    <a:tint val="75000"/>
                  </a:schemeClr>
                </a:solidFill>
              </a:defRPr>
            </a:lvl6pPr>
            <a:lvl7pPr marL="2742500" indent="0">
              <a:buNone/>
              <a:defRPr sz="1400">
                <a:solidFill>
                  <a:schemeClr val="tx1">
                    <a:tint val="75000"/>
                  </a:schemeClr>
                </a:solidFill>
              </a:defRPr>
            </a:lvl7pPr>
            <a:lvl8pPr marL="3199580" indent="0">
              <a:buNone/>
              <a:defRPr sz="1400">
                <a:solidFill>
                  <a:schemeClr val="tx1">
                    <a:tint val="75000"/>
                  </a:schemeClr>
                </a:solidFill>
              </a:defRPr>
            </a:lvl8pPr>
            <a:lvl9pPr marL="3656665"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731363157"/>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047943052"/>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263237610"/>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722089874"/>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8414315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BB8EE3A-CC16-4515-B973-7019310D129B}" type="datetimeFigureOut">
              <a:rPr lang="th-TH">
                <a:solidFill>
                  <a:srgbClr val="4F81BD">
                    <a:shade val="75000"/>
                  </a:srgbClr>
                </a:solidFill>
              </a:rPr>
              <a:pPr>
                <a:defRPr/>
              </a:pPr>
              <a:t>03/09/60</a:t>
            </a:fld>
            <a:endParaRPr lang="th-TH">
              <a:solidFill>
                <a:srgbClr val="4F81BD">
                  <a:shade val="75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srgbClr val="4F81BD">
                  <a:shade val="75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0E99E554-CE6C-4F12-8B09-4EA1626423D1}" type="slidenum">
              <a:rPr lang="th-TH">
                <a:solidFill>
                  <a:srgbClr val="4F81BD">
                    <a:shade val="75000"/>
                  </a:srgbClr>
                </a:solidFill>
              </a:rPr>
              <a:pPr>
                <a:defRPr/>
              </a:pPr>
              <a:t>‹#›</a:t>
            </a:fld>
            <a:endParaRPr lang="th-TH">
              <a:solidFill>
                <a:srgbClr val="4F81BD">
                  <a:shade val="75000"/>
                </a:srgbClr>
              </a:solidFill>
            </a:endParaRPr>
          </a:p>
        </p:txBody>
      </p:sp>
    </p:spTree>
    <p:extLst>
      <p:ext uri="{BB962C8B-B14F-4D97-AF65-F5344CB8AC3E}">
        <p14:creationId xmlns:p14="http://schemas.microsoft.com/office/powerpoint/2010/main" val="2294256972"/>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64663325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endParaRPr lang="th-TH"/>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019933079"/>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886909489"/>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3"/>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43"/>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B1A3F9D0-1493-4D0A-BF0A-135FA6CE15BE}"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3DA026F3-A602-43B0-B2A1-5EA8E5D30108}"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604665028"/>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x">
  <p:cSld name="ชื่อเรื่อง - ด้านบน">
    <p:spTree>
      <p:nvGrpSpPr>
        <p:cNvPr id="1" name=""/>
        <p:cNvGrpSpPr/>
        <p:nvPr/>
      </p:nvGrpSpPr>
      <p:grpSpPr>
        <a:xfrm>
          <a:off x="0" y="0"/>
          <a:ext cx="0" cy="0"/>
          <a:chOff x="0" y="0"/>
          <a:chExt cx="0" cy="0"/>
        </a:xfrm>
      </p:grpSpPr>
      <p:sp>
        <p:nvSpPr>
          <p:cNvPr id="20" name="Shape 20"/>
          <p:cNvSpPr>
            <a:spLocks noGrp="1"/>
          </p:cNvSpPr>
          <p:nvPr>
            <p:ph type="title"/>
          </p:nvPr>
        </p:nvSpPr>
        <p:spPr>
          <a:xfrm>
            <a:off x="455414" y="4"/>
            <a:ext cx="8233172" cy="1643063"/>
          </a:xfrm>
          <a:prstGeom prst="rect">
            <a:avLst/>
          </a:prstGeom>
        </p:spPr>
        <p:txBody>
          <a:bodyPr/>
          <a:lstStyle/>
          <a:p>
            <a:pPr lvl="0">
              <a:defRPr sz="1800">
                <a:solidFill>
                  <a:srgbClr val="000000"/>
                </a:solidFill>
              </a:defRPr>
            </a:pPr>
            <a:r>
              <a:rPr sz="4900" dirty="0" err="1">
                <a:solidFill>
                  <a:srgbClr val="FFFFFF">
                    <a:alpha val="95000"/>
                  </a:srgbClr>
                </a:solidFill>
              </a:rPr>
              <a:t>ข้อความชื่อเรื่อง</a:t>
            </a:r>
            <a:endParaRPr sz="4900" dirty="0">
              <a:solidFill>
                <a:srgbClr val="FFFFFF">
                  <a:alpha val="95000"/>
                </a:srgbClr>
              </a:solidFill>
            </a:endParaRPr>
          </a:p>
        </p:txBody>
      </p:sp>
    </p:spTree>
    <p:extLst>
      <p:ext uri="{BB962C8B-B14F-4D97-AF65-F5344CB8AC3E}">
        <p14:creationId xmlns:p14="http://schemas.microsoft.com/office/powerpoint/2010/main" val="103382723"/>
      </p:ext>
    </p:extLst>
  </p:cSld>
  <p:clrMapOvr>
    <a:masterClrMapping/>
  </p:clrMapOvr>
  <p:transition spd="med"/>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th-TH">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th-TH">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19EDB3C4-7788-4059-ABC8-8690B02F9294}" type="slidenum">
              <a:rPr lang="en-US">
                <a:solidFill>
                  <a:srgbClr val="FFFFFF"/>
                </a:solidFill>
              </a:rPr>
              <a:pPr>
                <a:defRPr/>
              </a:pPr>
              <a:t>‹#›</a:t>
            </a:fld>
            <a:endParaRPr lang="th-TH">
              <a:solidFill>
                <a:srgbClr val="FFFFFF"/>
              </a:solidFill>
            </a:endParaRPr>
          </a:p>
        </p:txBody>
      </p:sp>
    </p:spTree>
    <p:extLst>
      <p:ext uri="{BB962C8B-B14F-4D97-AF65-F5344CB8AC3E}">
        <p14:creationId xmlns:p14="http://schemas.microsoft.com/office/powerpoint/2010/main" val="779487056"/>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FF097F7-5585-4008-A3A8-98F6FE5C7AF2}"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06225999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3A0B640-C45B-4505-92DF-46B4EC61CEC9}"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465309789"/>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0CC35982-1A4F-441C-8ACF-DFDCC8CD09A5}"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02048534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E72F7820-8C20-4F75-83AC-FC0EDCB86F64}" type="slidenum">
              <a:rPr lang="en-US">
                <a:solidFill>
                  <a:srgbClr val="FFFFFF"/>
                </a:solidFill>
              </a:rPr>
              <a:pPr>
                <a:defRPr/>
              </a:pPr>
              <a:t>‹#›</a:t>
            </a:fld>
            <a:endParaRPr lang="th-TH">
              <a:solidFill>
                <a:srgbClr val="FFFFFF"/>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4912061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th-TH">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th-TH">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46024EDA-41B2-4A6A-A33A-4EC05BE177BD}" type="slidenum">
              <a:rPr lang="en-US">
                <a:solidFill>
                  <a:srgbClr val="FFFFFF"/>
                </a:solidFill>
              </a:rPr>
              <a:pPr>
                <a:defRPr/>
              </a:pPr>
              <a:t>‹#›</a:t>
            </a:fld>
            <a:endParaRPr lang="th-TH">
              <a:solidFill>
                <a:srgbClr val="FFFFFF"/>
              </a:solidFill>
            </a:endParaRPr>
          </a:p>
        </p:txBody>
      </p:sp>
    </p:spTree>
    <p:extLst>
      <p:ext uri="{BB962C8B-B14F-4D97-AF65-F5344CB8AC3E}">
        <p14:creationId xmlns:p14="http://schemas.microsoft.com/office/powerpoint/2010/main" val="3932426633"/>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F3F2A3AB-9530-401D-B8F1-0CF06E14FE24}" type="slidenum">
              <a:rPr lang="en-US">
                <a:solidFill>
                  <a:srgbClr val="FFFFFF"/>
                </a:solidFill>
              </a:rPr>
              <a:pPr>
                <a:defRPr/>
              </a:pPr>
              <a:t>‹#›</a:t>
            </a:fld>
            <a:endParaRPr lang="th-TH">
              <a:solidFill>
                <a:srgbClr val="FFFFFF"/>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634189403"/>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5BEF09EB-C301-4137-97D2-28910028F1B7}" type="slidenum">
              <a:rPr lang="en-US">
                <a:solidFill>
                  <a:srgbClr val="FFFFFF"/>
                </a:solidFill>
              </a:rPr>
              <a:pPr>
                <a:defRPr/>
              </a:pPr>
              <a:t>‹#›</a:t>
            </a:fld>
            <a:endParaRPr lang="th-TH">
              <a:solidFill>
                <a:srgbClr val="FFFFFF"/>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156431816"/>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2E3980A-7D18-47D3-A696-0B2FECB33485}"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204952884"/>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17E6511C-93BC-4486-876B-915B5F037BC0}"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283972607"/>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5726C724-1B5C-4D36-91B1-959DAF7FBCC6}"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614918167"/>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5E1ABA3-A679-4C86-96B1-92C3BC7A5033}"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640875244"/>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th-TH">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th-TH">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E5D5C644-5C18-4175-B380-2FB8DD08B97A}" type="slidenum">
              <a:rPr lang="en-US">
                <a:solidFill>
                  <a:srgbClr val="FFFFFF"/>
                </a:solidFill>
              </a:rPr>
              <a:pPr>
                <a:defRPr/>
              </a:pPr>
              <a:t>‹#›</a:t>
            </a:fld>
            <a:endParaRPr lang="th-TH">
              <a:solidFill>
                <a:srgbClr val="FFFFFF"/>
              </a:solidFill>
            </a:endParaRPr>
          </a:p>
        </p:txBody>
      </p:sp>
    </p:spTree>
    <p:extLst>
      <p:ext uri="{BB962C8B-B14F-4D97-AF65-F5344CB8AC3E}">
        <p14:creationId xmlns:p14="http://schemas.microsoft.com/office/powerpoint/2010/main" val="3449195121"/>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839F3B2-375C-488C-9266-0F02FE202E8F}"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88136213"/>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8C0F4F00-178D-44FC-B9BB-04DAB503B18A}"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592545942"/>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A0FDF359-FDF2-4094-962C-5313BD19EE03}"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9090910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675C59C-12BC-4BB7-9BB6-C943A61B6B56}"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57440556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4D14A183-3D6C-4395-B7E8-A92EC3358030}" type="slidenum">
              <a:rPr lang="en-US">
                <a:solidFill>
                  <a:srgbClr val="FFFFFF"/>
                </a:solidFill>
              </a:rPr>
              <a:pPr>
                <a:defRPr/>
              </a:pPr>
              <a:t>‹#›</a:t>
            </a:fld>
            <a:endParaRPr lang="th-TH">
              <a:solidFill>
                <a:srgbClr val="FFFFFF"/>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140169331"/>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D94BA5FA-AB7A-4ABB-93C1-469F6136C701}" type="slidenum">
              <a:rPr lang="en-US">
                <a:solidFill>
                  <a:srgbClr val="FFFFFF"/>
                </a:solidFill>
              </a:rPr>
              <a:pPr>
                <a:defRPr/>
              </a:pPr>
              <a:t>‹#›</a:t>
            </a:fld>
            <a:endParaRPr lang="th-TH">
              <a:solidFill>
                <a:srgbClr val="FFFFFF"/>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883061681"/>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38D50A6D-F1B5-472E-895E-8E979FF5FF72}" type="slidenum">
              <a:rPr lang="en-US">
                <a:solidFill>
                  <a:srgbClr val="FFFFFF"/>
                </a:solidFill>
              </a:rPr>
              <a:pPr>
                <a:defRPr/>
              </a:pPr>
              <a:t>‹#›</a:t>
            </a:fld>
            <a:endParaRPr lang="th-TH">
              <a:solidFill>
                <a:srgbClr val="FFFFFF"/>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096262819"/>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B8A7A9B-D4B5-4EFF-B74A-24228741A76C}"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98086247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C2886A6-74FA-4CC7-B35E-8112C2C7043D}"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11390612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62EBC50-6A7B-4282-B1D8-A7063E67E443}"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489308242"/>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BEFCBDB-0693-4034-843E-1B5808ECB575}"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86929147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h-TH"/>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63137799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323746196"/>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2583003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8FDC61E5-27D9-42B8-A036-F24AD99E1EA5}"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908290932"/>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331402346"/>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07626040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369736583"/>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249299917"/>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896962009"/>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986648065"/>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4129486233"/>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889731755"/>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1D8BD707-D9CF-40AE-B4C6-C98DA3205C09}" type="datetimeFigureOut">
              <a:rPr lang="en-US" smtClean="0">
                <a:solidFill>
                  <a:srgbClr val="464653"/>
                </a:solidFill>
              </a:rPr>
              <a:pPr/>
              <a:t>9/3/2017</a:t>
            </a:fld>
            <a:endParaRPr lang="en-US">
              <a:solidFill>
                <a:srgbClr val="464653"/>
              </a:solidFill>
            </a:endParaRPr>
          </a:p>
        </p:txBody>
      </p:sp>
      <p:sp>
        <p:nvSpPr>
          <p:cNvPr id="17" name="Footer Placeholder 16"/>
          <p:cNvSpPr>
            <a:spLocks noGrp="1"/>
          </p:cNvSpPr>
          <p:nvPr>
            <p:ph type="ftr" sz="quarter" idx="11"/>
          </p:nvPr>
        </p:nvSpPr>
        <p:spPr>
          <a:xfrm>
            <a:off x="2898648" y="6355080"/>
            <a:ext cx="3474720" cy="365760"/>
          </a:xfrm>
        </p:spPr>
        <p:txBody>
          <a:bodyPr/>
          <a:lstStyle/>
          <a:p>
            <a:endParaRPr lang="en-US">
              <a:solidFill>
                <a:srgbClr val="464653"/>
              </a:solidFill>
            </a:endParaRPr>
          </a:p>
        </p:txBody>
      </p:sp>
      <p:sp>
        <p:nvSpPr>
          <p:cNvPr id="29" name="Slide Number Placeholder 28"/>
          <p:cNvSpPr>
            <a:spLocks noGrp="1"/>
          </p:cNvSpPr>
          <p:nvPr>
            <p:ph type="sldNum" sz="quarter" idx="12"/>
          </p:nvPr>
        </p:nvSpPr>
        <p:spPr>
          <a:xfrm>
            <a:off x="1216152" y="6355080"/>
            <a:ext cx="1219200" cy="365760"/>
          </a:xfrm>
        </p:spPr>
        <p:txBody>
          <a:bodyPr/>
          <a:lstStyle/>
          <a:p>
            <a:fld id="{B6F15528-21DE-4FAA-801E-634DDDAF4B2B}" type="slidenum">
              <a:rPr lang="en-US" smtClean="0">
                <a:solidFill>
                  <a:srgbClr val="464653"/>
                </a:solidFill>
              </a:rPr>
              <a:pPr/>
              <a:t>‹#›</a:t>
            </a:fld>
            <a:endParaRPr lang="en-US">
              <a:solidFill>
                <a:srgbClr val="464653"/>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Tree>
    <p:extLst>
      <p:ext uri="{BB962C8B-B14F-4D97-AF65-F5344CB8AC3E}">
        <p14:creationId xmlns:p14="http://schemas.microsoft.com/office/powerpoint/2010/main" val="2224168766"/>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464653"/>
                </a:solidFill>
              </a:rPr>
              <a:pPr/>
              <a:t>9/3/2017</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464653"/>
                </a:solidFill>
              </a:rPr>
              <a:pPr/>
              <a:t>‹#›</a:t>
            </a:fld>
            <a:endParaRPr lang="en-US">
              <a:solidFill>
                <a:srgbClr val="464653"/>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1926253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33597433-A4D1-4916-8969-4085731670C3}"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384711426"/>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1D8BD707-D9CF-40AE-B4C6-C98DA3205C09}" type="datetimeFigureOut">
              <a:rPr lang="en-US" smtClean="0">
                <a:solidFill>
                  <a:srgbClr val="DDE9EC"/>
                </a:solidFill>
              </a:rPr>
              <a:pPr/>
              <a:t>9/3/2017</a:t>
            </a:fld>
            <a:endParaRPr lang="en-US">
              <a:solidFill>
                <a:srgbClr val="DDE9EC"/>
              </a:solidFill>
            </a:endParaRPr>
          </a:p>
        </p:txBody>
      </p:sp>
      <p:sp>
        <p:nvSpPr>
          <p:cNvPr id="5" name="Footer Placeholder 4"/>
          <p:cNvSpPr>
            <a:spLocks noGrp="1"/>
          </p:cNvSpPr>
          <p:nvPr>
            <p:ph type="ftr" sz="quarter" idx="11"/>
          </p:nvPr>
        </p:nvSpPr>
        <p:spPr>
          <a:xfrm>
            <a:off x="2898648" y="6355080"/>
            <a:ext cx="3474720" cy="365760"/>
          </a:xfrm>
        </p:spPr>
        <p:txBody>
          <a:bodyPr/>
          <a:lstStyle/>
          <a:p>
            <a:endParaRPr lang="en-US">
              <a:solidFill>
                <a:srgbClr val="DDE9EC"/>
              </a:solidFill>
            </a:endParaRPr>
          </a:p>
        </p:txBody>
      </p:sp>
      <p:sp>
        <p:nvSpPr>
          <p:cNvPr id="6" name="Slide Number Placeholder 5"/>
          <p:cNvSpPr>
            <a:spLocks noGrp="1"/>
          </p:cNvSpPr>
          <p:nvPr>
            <p:ph type="sldNum" sz="quarter" idx="12"/>
          </p:nvPr>
        </p:nvSpPr>
        <p:spPr>
          <a:xfrm>
            <a:off x="1069848" y="6355080"/>
            <a:ext cx="1520952" cy="365760"/>
          </a:xfrm>
        </p:spPr>
        <p:txBody>
          <a:bodyPr/>
          <a:lstStyle/>
          <a:p>
            <a:fld id="{B6F15528-21DE-4FAA-801E-634DDDAF4B2B}" type="slidenum">
              <a:rPr lang="en-US" smtClean="0">
                <a:solidFill>
                  <a:srgbClr val="DDE9EC"/>
                </a:solidFill>
              </a:rPr>
              <a:pPr/>
              <a:t>‹#›</a:t>
            </a:fld>
            <a:endParaRPr lang="en-US">
              <a:solidFill>
                <a:srgbClr val="DDE9EC"/>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Tree>
    <p:extLst>
      <p:ext uri="{BB962C8B-B14F-4D97-AF65-F5344CB8AC3E}">
        <p14:creationId xmlns:p14="http://schemas.microsoft.com/office/powerpoint/2010/main" val="1945027230"/>
      </p:ext>
    </p:extLst>
  </p:cSld>
  <p:clrMapOvr>
    <a:overrideClrMapping bg1="dk1" tx1="lt1" bg2="dk2" tx2="lt2" accent1="accent1" accent2="accent2" accent3="accent3" accent4="accent4" accent5="accent5" accent6="accent6" hlink="hlink" folHlink="folHlink"/>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464653"/>
                </a:solidFill>
              </a:rPr>
              <a:pPr/>
              <a:t>9/3/2017</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464653"/>
                </a:solidFill>
              </a:rPr>
              <a:pPr/>
              <a:t>‹#›</a:t>
            </a:fld>
            <a:endParaRPr lang="en-US">
              <a:solidFill>
                <a:srgbClr val="464653"/>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89788932"/>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solidFill>
                  <a:srgbClr val="464653"/>
                </a:solidFill>
              </a:rPr>
              <a:pPr/>
              <a:t>9/3/2017</a:t>
            </a:fld>
            <a:endParaRPr lang="en-US">
              <a:solidFill>
                <a:srgbClr val="464653"/>
              </a:solidFill>
            </a:endParaRPr>
          </a:p>
        </p:txBody>
      </p:sp>
      <p:sp>
        <p:nvSpPr>
          <p:cNvPr id="8" name="Footer Placeholder 7"/>
          <p:cNvSpPr>
            <a:spLocks noGrp="1"/>
          </p:cNvSpPr>
          <p:nvPr>
            <p:ph type="ftr" sz="quarter" idx="11"/>
          </p:nvPr>
        </p:nvSpPr>
        <p:spPr/>
        <p:txBody>
          <a:bodyPr/>
          <a:lstStyle/>
          <a:p>
            <a:endParaRPr lang="en-US">
              <a:solidFill>
                <a:srgbClr val="464653"/>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srgbClr val="464653"/>
                </a:solidFill>
              </a:rPr>
              <a:pPr/>
              <a:t>‹#›</a:t>
            </a:fld>
            <a:endParaRPr lang="en-US">
              <a:solidFill>
                <a:srgbClr val="464653"/>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500145498"/>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srgbClr val="464653"/>
                </a:solidFill>
              </a:rPr>
              <a:pPr/>
              <a:t>9/3/2017</a:t>
            </a:fld>
            <a:endParaRPr lang="en-US">
              <a:solidFill>
                <a:srgbClr val="464653"/>
              </a:solidFill>
            </a:endParaRPr>
          </a:p>
        </p:txBody>
      </p:sp>
      <p:sp>
        <p:nvSpPr>
          <p:cNvPr id="4" name="Footer Placeholder 3"/>
          <p:cNvSpPr>
            <a:spLocks noGrp="1"/>
          </p:cNvSpPr>
          <p:nvPr>
            <p:ph type="ftr" sz="quarter" idx="11"/>
          </p:nvPr>
        </p:nvSpPr>
        <p:spPr/>
        <p:txBody>
          <a:bodyPr/>
          <a:lstStyle/>
          <a:p>
            <a:endParaRPr lang="en-US">
              <a:solidFill>
                <a:srgbClr val="464653"/>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464653"/>
                </a:solidFill>
              </a:rPr>
              <a:pPr/>
              <a:t>‹#›</a:t>
            </a:fld>
            <a:endParaRPr lang="en-US">
              <a:solidFill>
                <a:srgbClr val="464653"/>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Tree>
    <p:extLst>
      <p:ext uri="{BB962C8B-B14F-4D97-AF65-F5344CB8AC3E}">
        <p14:creationId xmlns:p14="http://schemas.microsoft.com/office/powerpoint/2010/main" val="914538125"/>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srgbClr val="464653"/>
                </a:solidFill>
              </a:rPr>
              <a:pPr/>
              <a:t>9/3/2017</a:t>
            </a:fld>
            <a:endParaRPr lang="en-US">
              <a:solidFill>
                <a:srgbClr val="464653"/>
              </a:solidFill>
            </a:endParaRPr>
          </a:p>
        </p:txBody>
      </p:sp>
      <p:sp>
        <p:nvSpPr>
          <p:cNvPr id="3" name="Footer Placeholder 2"/>
          <p:cNvSpPr>
            <a:spLocks noGrp="1"/>
          </p:cNvSpPr>
          <p:nvPr>
            <p:ph type="ftr" sz="quarter" idx="11"/>
          </p:nvPr>
        </p:nvSpPr>
        <p:spPr/>
        <p:txBody>
          <a:bodyPr/>
          <a:lstStyle/>
          <a:p>
            <a:endParaRPr lang="en-US">
              <a:solidFill>
                <a:srgbClr val="464653"/>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464653"/>
                </a:solidFill>
              </a:rPr>
              <a:pPr/>
              <a:t>‹#›</a:t>
            </a:fld>
            <a:endParaRPr lang="en-US">
              <a:solidFill>
                <a:srgbClr val="464653"/>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Tree>
    <p:extLst>
      <p:ext uri="{BB962C8B-B14F-4D97-AF65-F5344CB8AC3E}">
        <p14:creationId xmlns:p14="http://schemas.microsoft.com/office/powerpoint/2010/main" val="4046702886"/>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464653"/>
                </a:solidFill>
              </a:rPr>
              <a:pPr/>
              <a:t>9/3/2017</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464653"/>
                </a:solidFill>
              </a:rPr>
              <a:pPr/>
              <a:t>‹#›</a:t>
            </a:fld>
            <a:endParaRPr lang="en-US">
              <a:solidFill>
                <a:srgbClr val="464653"/>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144084940"/>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DDE9EC"/>
                </a:solidFill>
              </a:rPr>
              <a:pPr/>
              <a:t>9/3/2017</a:t>
            </a:fld>
            <a:endParaRPr lang="en-US">
              <a:solidFill>
                <a:srgbClr val="DDE9EC"/>
              </a:solidFill>
            </a:endParaRPr>
          </a:p>
        </p:txBody>
      </p:sp>
      <p:sp>
        <p:nvSpPr>
          <p:cNvPr id="6" name="Footer Placeholder 5"/>
          <p:cNvSpPr>
            <a:spLocks noGrp="1"/>
          </p:cNvSpPr>
          <p:nvPr>
            <p:ph type="ftr" sz="quarter" idx="11"/>
          </p:nvPr>
        </p:nvSpPr>
        <p:spPr/>
        <p:txBody>
          <a:bodyPr/>
          <a:lstStyle/>
          <a:p>
            <a:endParaRPr lang="en-US">
              <a:solidFill>
                <a:srgbClr val="DDE9EC"/>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DDE9EC"/>
                </a:solidFill>
              </a:rPr>
              <a:pPr/>
              <a:t>‹#›</a:t>
            </a:fld>
            <a:endParaRPr lang="en-US">
              <a:solidFill>
                <a:srgbClr val="DDE9EC"/>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sz="1800">
              <a:solidFill>
                <a:prstClr val="white"/>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Tree>
    <p:extLst>
      <p:ext uri="{BB962C8B-B14F-4D97-AF65-F5344CB8AC3E}">
        <p14:creationId xmlns:p14="http://schemas.microsoft.com/office/powerpoint/2010/main" val="2404715859"/>
      </p:ext>
    </p:extLst>
  </p:cSld>
  <p:clrMapOvr>
    <a:overrideClrMapping bg1="dk1" tx1="lt1" bg2="dk2" tx2="lt2" accent1="accent1" accent2="accent2" accent3="accent3" accent4="accent4" accent5="accent5" accent6="accent6" hlink="hlink" folHlink="folHlink"/>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464653"/>
                </a:solidFill>
              </a:rPr>
              <a:pPr/>
              <a:t>9/3/2017</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3302457677"/>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464653"/>
                </a:solidFill>
              </a:rPr>
              <a:pPr/>
              <a:t>9/3/2017</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464653"/>
                </a:solidFill>
              </a:rPr>
              <a:pPr/>
              <a:t>‹#›</a:t>
            </a:fld>
            <a:endParaRPr lang="en-US">
              <a:solidFill>
                <a:srgbClr val="464653"/>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Tree>
    <p:extLst>
      <p:ext uri="{BB962C8B-B14F-4D97-AF65-F5344CB8AC3E}">
        <p14:creationId xmlns:p14="http://schemas.microsoft.com/office/powerpoint/2010/main" val="24398939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60D12248-B537-449C-BB99-76A33789F210}" type="slidenum">
              <a:rPr lang="en-US">
                <a:solidFill>
                  <a:srgbClr val="FFFFFF"/>
                </a:solidFill>
              </a:rPr>
              <a:pPr>
                <a:defRPr/>
              </a:pPr>
              <a:t>‹#›</a:t>
            </a:fld>
            <a:endParaRPr lang="th-TH">
              <a:solidFill>
                <a:srgbClr val="FFFFFF"/>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5948014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EC699A78-B7F0-4325-BF7A-40E3747035B4}" type="slidenum">
              <a:rPr lang="en-US">
                <a:solidFill>
                  <a:srgbClr val="FFFFFF"/>
                </a:solidFill>
              </a:rPr>
              <a:pPr>
                <a:defRPr/>
              </a:pPr>
              <a:t>‹#›</a:t>
            </a:fld>
            <a:endParaRPr lang="th-TH">
              <a:solidFill>
                <a:srgbClr val="FFFFFF"/>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8916245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F44004E6-8FBD-4470-9F9E-14046CA89934}" type="slidenum">
              <a:rPr lang="en-US">
                <a:solidFill>
                  <a:srgbClr val="FFFFFF"/>
                </a:solidFill>
              </a:rPr>
              <a:pPr>
                <a:defRPr/>
              </a:pPr>
              <a:t>‹#›</a:t>
            </a:fld>
            <a:endParaRPr lang="th-TH">
              <a:solidFill>
                <a:srgbClr val="FFFFFF"/>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624678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DB22EF-7A21-4381-8C6E-B2F91243380C}" type="datetimeFigureOut">
              <a:rPr lang="th-TH" smtClean="0"/>
              <a:t>03/09/60</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18185361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64A03D70-FA27-40FA-A85A-13B0F7527439}"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6734610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8ACCF05-F92A-461B-A0B7-A4A6B88610AD}"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8562654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E01EBE9D-41B1-4918-A274-5CD20D658691}"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4517633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CFDA92E0-0FEA-489E-8F14-D993FFE3CCD5}"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0706682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20" name="Footer Placeholder 19"/>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10" name="Slide Number Placeholder 9"/>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38558908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Tree>
    <p:extLst>
      <p:ext uri="{BB962C8B-B14F-4D97-AF65-F5344CB8AC3E}">
        <p14:creationId xmlns:p14="http://schemas.microsoft.com/office/powerpoint/2010/main" val="36363547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a:solidFill>
                <a:prstClr val="black"/>
              </a:solidFill>
            </a:endParaRPr>
          </a:p>
        </p:txBody>
      </p:sp>
    </p:spTree>
    <p:extLst>
      <p:ext uri="{BB962C8B-B14F-4D97-AF65-F5344CB8AC3E}">
        <p14:creationId xmlns:p14="http://schemas.microsoft.com/office/powerpoint/2010/main" val="18406373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Tree>
    <p:extLst>
      <p:ext uri="{BB962C8B-B14F-4D97-AF65-F5344CB8AC3E}">
        <p14:creationId xmlns:p14="http://schemas.microsoft.com/office/powerpoint/2010/main" val="31164268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8" name="Footer Placeholder 7"/>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9" name="Slide Number Placeholder 8"/>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Tree>
    <p:extLst>
      <p:ext uri="{BB962C8B-B14F-4D97-AF65-F5344CB8AC3E}">
        <p14:creationId xmlns:p14="http://schemas.microsoft.com/office/powerpoint/2010/main" val="39553266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4" name="Footer Placeholder 3"/>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5" name="Slide Number Placeholder 4"/>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Tree>
    <p:extLst>
      <p:ext uri="{BB962C8B-B14F-4D97-AF65-F5344CB8AC3E}">
        <p14:creationId xmlns:p14="http://schemas.microsoft.com/office/powerpoint/2010/main" val="856651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E1DB22EF-7A21-4381-8C6E-B2F91243380C}" type="datetimeFigureOut">
              <a:rPr lang="th-TH" smtClean="0"/>
              <a:t>03/09/60</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13624890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Date Placeholder 1"/>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3" name="Footer Placeholder 2"/>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4" name="Slide Number Placeholder 3"/>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42729120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3"/>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Tree>
    <p:extLst>
      <p:ext uri="{BB962C8B-B14F-4D97-AF65-F5344CB8AC3E}">
        <p14:creationId xmlns:p14="http://schemas.microsoft.com/office/powerpoint/2010/main" val="13375591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6" name="Footer Placeholder 5"/>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7" name="Slide Number Placeholder 6"/>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indent="-283464">
              <a:lnSpc>
                <a:spcPts val="3000"/>
              </a:lnSpc>
              <a:spcBef>
                <a:spcPts val="600"/>
              </a:spcBef>
              <a:buClr>
                <a:srgbClr val="3891A7"/>
              </a:buClr>
              <a:buSzPct val="80000"/>
              <a:buFont typeface="Wingdings 2"/>
              <a:buNone/>
            </a:pPr>
            <a:endParaRPr lang="en-US" sz="3200">
              <a:solidFill>
                <a:prstClr val="black"/>
              </a:solidFill>
            </a:endParaRPr>
          </a:p>
        </p:txBody>
      </p:sp>
      <p:sp>
        <p:nvSpPr>
          <p:cNvPr id="3" name="Picture Placeholder 2"/>
          <p:cNvSpPr>
            <a:spLocks noGrp="1"/>
          </p:cNvSpPr>
          <p:nvPr>
            <p:ph type="pic" idx="1"/>
          </p:nvPr>
        </p:nvSpPr>
        <p:spPr>
          <a:xfrm>
            <a:off x="838200" y="1143025"/>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8"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solidFill>
                <a:prstClr val="white"/>
              </a:solidFill>
            </a:endParaRPr>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950970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Tree>
    <p:extLst>
      <p:ext uri="{BB962C8B-B14F-4D97-AF65-F5344CB8AC3E}">
        <p14:creationId xmlns:p14="http://schemas.microsoft.com/office/powerpoint/2010/main" val="17797493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61"/>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62"/>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5" name="Footer Placeholder 4"/>
          <p:cNvSpPr>
            <a:spLocks noGrp="1"/>
          </p:cNvSpPr>
          <p:nvPr>
            <p:ph type="ftr" sz="quarter" idx="11"/>
          </p:nvPr>
        </p:nvSpPr>
        <p:spPr/>
        <p:txBody>
          <a:bodyPr/>
          <a:lstStyle>
            <a:extLst/>
          </a:lstStyle>
          <a:p>
            <a:endParaRPr lang="th-TH">
              <a:solidFill>
                <a:srgbClr val="E7DEC9">
                  <a:shade val="50000"/>
                  <a:satMod val="200000"/>
                </a:srgbClr>
              </a:solidFill>
            </a:endParaRPr>
          </a:p>
        </p:txBody>
      </p:sp>
      <p:sp>
        <p:nvSpPr>
          <p:cNvPr id="6" name="Slide Number Placeholder 5"/>
          <p:cNvSpPr>
            <a:spLocks noGrp="1"/>
          </p:cNvSpPr>
          <p:nvPr>
            <p:ph type="sldNum" sz="quarter" idx="12"/>
          </p:nvPr>
        </p:nvSpPr>
        <p:spPr/>
        <p:txBody>
          <a:bodyPr/>
          <a:lstStyle>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Tree>
    <p:extLst>
      <p:ext uri="{BB962C8B-B14F-4D97-AF65-F5344CB8AC3E}">
        <p14:creationId xmlns:p14="http://schemas.microsoft.com/office/powerpoint/2010/main" val="1450504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082" indent="0" algn="ctr">
              <a:buNone/>
              <a:defRPr>
                <a:solidFill>
                  <a:schemeClr val="tx1">
                    <a:tint val="75000"/>
                  </a:schemeClr>
                </a:solidFill>
              </a:defRPr>
            </a:lvl2pPr>
            <a:lvl3pPr marL="914165" indent="0" algn="ctr">
              <a:buNone/>
              <a:defRPr>
                <a:solidFill>
                  <a:schemeClr val="tx1">
                    <a:tint val="75000"/>
                  </a:schemeClr>
                </a:solidFill>
              </a:defRPr>
            </a:lvl3pPr>
            <a:lvl4pPr marL="1371250" indent="0" algn="ctr">
              <a:buNone/>
              <a:defRPr>
                <a:solidFill>
                  <a:schemeClr val="tx1">
                    <a:tint val="75000"/>
                  </a:schemeClr>
                </a:solidFill>
              </a:defRPr>
            </a:lvl4pPr>
            <a:lvl5pPr marL="1828332" indent="0" algn="ctr">
              <a:buNone/>
              <a:defRPr>
                <a:solidFill>
                  <a:schemeClr val="tx1">
                    <a:tint val="75000"/>
                  </a:schemeClr>
                </a:solidFill>
              </a:defRPr>
            </a:lvl5pPr>
            <a:lvl6pPr marL="2285415" indent="0" algn="ctr">
              <a:buNone/>
              <a:defRPr>
                <a:solidFill>
                  <a:schemeClr val="tx1">
                    <a:tint val="75000"/>
                  </a:schemeClr>
                </a:solidFill>
              </a:defRPr>
            </a:lvl6pPr>
            <a:lvl7pPr marL="2742500" indent="0" algn="ctr">
              <a:buNone/>
              <a:defRPr>
                <a:solidFill>
                  <a:schemeClr val="tx1">
                    <a:tint val="75000"/>
                  </a:schemeClr>
                </a:solidFill>
              </a:defRPr>
            </a:lvl7pPr>
            <a:lvl8pPr marL="3199580" indent="0" algn="ctr">
              <a:buNone/>
              <a:defRPr>
                <a:solidFill>
                  <a:schemeClr val="tx1">
                    <a:tint val="75000"/>
                  </a:schemeClr>
                </a:solidFill>
              </a:defRPr>
            </a:lvl8pPr>
            <a:lvl9pPr marL="365666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74EB624-2AC8-49E5-8E50-A2C4570BAD5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579371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F9EF591-FFAF-4101-B9CB-3BAE9ECDAA5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017916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solidFill>
                  <a:schemeClr val="tx1">
                    <a:tint val="75000"/>
                  </a:schemeClr>
                </a:solidFill>
              </a:defRPr>
            </a:lvl1pPr>
            <a:lvl2pPr marL="457082" indent="0">
              <a:buNone/>
              <a:defRPr sz="1800">
                <a:solidFill>
                  <a:schemeClr val="tx1">
                    <a:tint val="75000"/>
                  </a:schemeClr>
                </a:solidFill>
              </a:defRPr>
            </a:lvl2pPr>
            <a:lvl3pPr marL="914165" indent="0">
              <a:buNone/>
              <a:defRPr sz="1600">
                <a:solidFill>
                  <a:schemeClr val="tx1">
                    <a:tint val="75000"/>
                  </a:schemeClr>
                </a:solidFill>
              </a:defRPr>
            </a:lvl3pPr>
            <a:lvl4pPr marL="1371250" indent="0">
              <a:buNone/>
              <a:defRPr sz="1400">
                <a:solidFill>
                  <a:schemeClr val="tx1">
                    <a:tint val="75000"/>
                  </a:schemeClr>
                </a:solidFill>
              </a:defRPr>
            </a:lvl4pPr>
            <a:lvl5pPr marL="1828332" indent="0">
              <a:buNone/>
              <a:defRPr sz="1400">
                <a:solidFill>
                  <a:schemeClr val="tx1">
                    <a:tint val="75000"/>
                  </a:schemeClr>
                </a:solidFill>
              </a:defRPr>
            </a:lvl5pPr>
            <a:lvl6pPr marL="2285415" indent="0">
              <a:buNone/>
              <a:defRPr sz="1400">
                <a:solidFill>
                  <a:schemeClr val="tx1">
                    <a:tint val="75000"/>
                  </a:schemeClr>
                </a:solidFill>
              </a:defRPr>
            </a:lvl6pPr>
            <a:lvl7pPr marL="2742500" indent="0">
              <a:buNone/>
              <a:defRPr sz="1400">
                <a:solidFill>
                  <a:schemeClr val="tx1">
                    <a:tint val="75000"/>
                  </a:schemeClr>
                </a:solidFill>
              </a:defRPr>
            </a:lvl7pPr>
            <a:lvl8pPr marL="3199580" indent="0">
              <a:buNone/>
              <a:defRPr sz="1400">
                <a:solidFill>
                  <a:schemeClr val="tx1">
                    <a:tint val="75000"/>
                  </a:schemeClr>
                </a:solidFill>
              </a:defRPr>
            </a:lvl8pPr>
            <a:lvl9pPr marL="3656665"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A87A52D-F5A9-40E4-8F20-86C4981615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531305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2F60302-FD64-43C9-AA47-3D271EB2881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95675016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7DA0C4-A61D-4FE0-856C-D9295FFEC25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7418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E1DB22EF-7A21-4381-8C6E-B2F91243380C}" type="datetimeFigureOut">
              <a:rPr lang="th-TH" smtClean="0"/>
              <a:t>03/09/60</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267517396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D6B2DDF8-779C-4A56-9B7B-70409AC4006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548403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B848BC4-1DC2-40FE-9661-D337BFF134B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1928665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0C16A19-140E-4F27-8591-6334E8C2732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740319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2577DB7-F808-49D2-A212-3281CB88D1B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6164039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CFEE27-4C3C-4C70-BF83-DF72922D070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6467820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3"/>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3"/>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5BDCB96-C5CD-4F40-814A-5B1BAF6F3A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854982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th-TH">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th-TH">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46024EDA-41B2-4A6A-A33A-4EC05BE177BD}" type="slidenum">
              <a:rPr lang="en-US">
                <a:solidFill>
                  <a:srgbClr val="FFFFFF"/>
                </a:solidFill>
              </a:rPr>
              <a:pPr>
                <a:defRPr/>
              </a:pPr>
              <a:t>‹#›</a:t>
            </a:fld>
            <a:endParaRPr lang="th-TH">
              <a:solidFill>
                <a:srgbClr val="FFFFFF"/>
              </a:solidFill>
            </a:endParaRPr>
          </a:p>
        </p:txBody>
      </p:sp>
    </p:spTree>
    <p:extLst>
      <p:ext uri="{BB962C8B-B14F-4D97-AF65-F5344CB8AC3E}">
        <p14:creationId xmlns:p14="http://schemas.microsoft.com/office/powerpoint/2010/main" val="24160626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675C59C-12BC-4BB7-9BB6-C943A61B6B56}"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5988250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8FDC61E5-27D9-42B8-A036-F24AD99E1EA5}"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409861917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33597433-A4D1-4916-8969-4085731670C3}"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812494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E1DB22EF-7A21-4381-8C6E-B2F91243380C}" type="datetimeFigureOut">
              <a:rPr lang="th-TH" smtClean="0"/>
              <a:t>03/09/60</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418174031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60D12248-B537-449C-BB99-76A33789F210}" type="slidenum">
              <a:rPr lang="en-US">
                <a:solidFill>
                  <a:srgbClr val="FFFFFF"/>
                </a:solidFill>
              </a:rPr>
              <a:pPr>
                <a:defRPr/>
              </a:pPr>
              <a:t>‹#›</a:t>
            </a:fld>
            <a:endParaRPr lang="th-TH">
              <a:solidFill>
                <a:srgbClr val="FFFFFF"/>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888484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EC699A78-B7F0-4325-BF7A-40E3747035B4}" type="slidenum">
              <a:rPr lang="en-US">
                <a:solidFill>
                  <a:srgbClr val="FFFFFF"/>
                </a:solidFill>
              </a:rPr>
              <a:pPr>
                <a:defRPr/>
              </a:pPr>
              <a:t>‹#›</a:t>
            </a:fld>
            <a:endParaRPr lang="th-TH">
              <a:solidFill>
                <a:srgbClr val="FFFFFF"/>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267764261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F44004E6-8FBD-4470-9F9E-14046CA89934}" type="slidenum">
              <a:rPr lang="en-US">
                <a:solidFill>
                  <a:srgbClr val="FFFFFF"/>
                </a:solidFill>
              </a:rPr>
              <a:pPr>
                <a:defRPr/>
              </a:pPr>
              <a:t>‹#›</a:t>
            </a:fld>
            <a:endParaRPr lang="th-TH">
              <a:solidFill>
                <a:srgbClr val="FFFFFF"/>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404628178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64A03D70-FA27-40FA-A85A-13B0F7527439}"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6454160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8ACCF05-F92A-461B-A0B7-A4A6B88610AD}"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0183973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E01EBE9D-41B1-4918-A274-5CD20D658691}"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3755833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CFDA92E0-0FEA-489E-8F14-D993FFE3CCD5}"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2886324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122" name="Group 2"/>
          <p:cNvGrpSpPr>
            <a:grpSpLocks/>
          </p:cNvGrpSpPr>
          <p:nvPr/>
        </p:nvGrpSpPr>
        <p:grpSpPr bwMode="auto">
          <a:xfrm>
            <a:off x="0" y="0"/>
            <a:ext cx="9140825" cy="6850063"/>
            <a:chOff x="0" y="0"/>
            <a:chExt cx="5758" cy="4315"/>
          </a:xfrm>
        </p:grpSpPr>
        <p:grpSp>
          <p:nvGrpSpPr>
            <p:cNvPr id="5123" name="Group 3"/>
            <p:cNvGrpSpPr>
              <a:grpSpLocks/>
            </p:cNvGrpSpPr>
            <p:nvPr userDrawn="1"/>
          </p:nvGrpSpPr>
          <p:grpSpPr bwMode="auto">
            <a:xfrm>
              <a:off x="1728" y="2230"/>
              <a:ext cx="4027" cy="2085"/>
              <a:chOff x="1728" y="2230"/>
              <a:chExt cx="4027" cy="2085"/>
            </a:xfrm>
          </p:grpSpPr>
          <p:sp>
            <p:nvSpPr>
              <p:cNvPr id="5124"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25"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26"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27"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28"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grpSp>
        <p:sp>
          <p:nvSpPr>
            <p:cNvPr id="5129"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30"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noProof="0" smtClean="0"/>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5133" name="Rectangle 13"/>
          <p:cNvSpPr>
            <a:spLocks noGrp="1" noChangeArrowheads="1"/>
          </p:cNvSpPr>
          <p:nvPr>
            <p:ph type="dt" sz="quarter" idx="2"/>
          </p:nvPr>
        </p:nvSpPr>
        <p:spPr>
          <a:xfrm>
            <a:off x="457200" y="6248400"/>
            <a:ext cx="2133600" cy="476250"/>
          </a:xfrm>
        </p:spPr>
        <p:txBody>
          <a:bodyPr/>
          <a:lstStyle>
            <a:lvl1pPr>
              <a:defRPr/>
            </a:lvl1pPr>
          </a:lstStyle>
          <a:p>
            <a:endParaRPr lang="th-TH">
              <a:solidFill>
                <a:srgbClr val="FFFFFF"/>
              </a:solidFill>
            </a:endParaRPr>
          </a:p>
        </p:txBody>
      </p:sp>
      <p:sp>
        <p:nvSpPr>
          <p:cNvPr id="5134" name="Rectangle 14"/>
          <p:cNvSpPr>
            <a:spLocks noGrp="1" noChangeArrowheads="1"/>
          </p:cNvSpPr>
          <p:nvPr>
            <p:ph type="ftr" sz="quarter" idx="3"/>
          </p:nvPr>
        </p:nvSpPr>
        <p:spPr>
          <a:xfrm>
            <a:off x="3124200" y="6251575"/>
            <a:ext cx="2895600" cy="476250"/>
          </a:xfrm>
        </p:spPr>
        <p:txBody>
          <a:bodyPr/>
          <a:lstStyle>
            <a:lvl1pPr>
              <a:defRPr/>
            </a:lvl1pPr>
          </a:lstStyle>
          <a:p>
            <a:endParaRPr lang="th-TH">
              <a:solidFill>
                <a:srgbClr val="FFFFFF"/>
              </a:solidFill>
            </a:endParaRPr>
          </a:p>
        </p:txBody>
      </p:sp>
      <p:sp>
        <p:nvSpPr>
          <p:cNvPr id="5135" name="Rectangle 15"/>
          <p:cNvSpPr>
            <a:spLocks noGrp="1" noChangeArrowheads="1"/>
          </p:cNvSpPr>
          <p:nvPr>
            <p:ph type="sldNum" sz="quarter" idx="4"/>
          </p:nvPr>
        </p:nvSpPr>
        <p:spPr>
          <a:xfrm>
            <a:off x="6553200" y="6254750"/>
            <a:ext cx="2133600" cy="476250"/>
          </a:xfrm>
        </p:spPr>
        <p:txBody>
          <a:bodyPr/>
          <a:lstStyle>
            <a:lvl1pPr>
              <a:defRPr/>
            </a:lvl1pPr>
          </a:lstStyle>
          <a:p>
            <a:fld id="{3C47F3A5-605C-44FE-B600-5878BF219040}" type="slidenum">
              <a:rPr lang="en-US">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606627261"/>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3E48BEA2-D659-46DE-836B-089BDB6F81CC}" type="slidenum">
              <a:rPr lang="en-US">
                <a:solidFill>
                  <a:srgbClr val="FFFFFF"/>
                </a:solidFill>
              </a:rPr>
              <a:pPr/>
              <a:t>‹#›</a:t>
            </a:fld>
            <a:endParaRPr lang="th-TH">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179637039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9CEABEFF-A94D-41B7-9F0A-2A66640E819C}" type="slidenum">
              <a:rPr lang="en-US">
                <a:solidFill>
                  <a:srgbClr val="FFFFFF"/>
                </a:solidFill>
              </a:rPr>
              <a:pPr/>
              <a:t>‹#›</a:t>
            </a:fld>
            <a:endParaRPr lang="th-TH">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4051471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DB22EF-7A21-4381-8C6E-B2F91243380C}" type="datetimeFigureOut">
              <a:rPr lang="th-TH" smtClean="0"/>
              <a:t>03/09/60</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58629279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37304CD6-0734-4BE8-B043-BFD8883EB56E}" type="slidenum">
              <a:rPr lang="en-US">
                <a:solidFill>
                  <a:srgbClr val="FFFFFF"/>
                </a:solidFill>
              </a:rPr>
              <a:pPr/>
              <a:t>‹#›</a:t>
            </a:fld>
            <a:endParaRPr lang="th-TH">
              <a:solidFill>
                <a:srgbClr val="FFFFFF"/>
              </a:solidFill>
            </a:endParaRPr>
          </a:p>
        </p:txBody>
      </p:sp>
      <p:sp>
        <p:nvSpPr>
          <p:cNvPr id="7" name="Footer Placeholder 6"/>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273706480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lvl1pPr>
              <a:defRPr/>
            </a:lvl1pPr>
          </a:lstStyle>
          <a:p>
            <a:endParaRPr lang="th-TH">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fld id="{3DA062C0-02EF-4288-BE38-1CBCC22A2674}" type="slidenum">
              <a:rPr lang="en-US">
                <a:solidFill>
                  <a:srgbClr val="FFFFFF"/>
                </a:solidFill>
              </a:rPr>
              <a:pPr/>
              <a:t>‹#›</a:t>
            </a:fld>
            <a:endParaRPr lang="th-TH">
              <a:solidFill>
                <a:srgbClr val="FFFFFF"/>
              </a:solidFill>
            </a:endParaRPr>
          </a:p>
        </p:txBody>
      </p:sp>
      <p:sp>
        <p:nvSpPr>
          <p:cNvPr id="9" name="Footer Placeholder 8"/>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235273981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lvl1pPr>
              <a:defRPr/>
            </a:lvl1pPr>
          </a:lstStyle>
          <a:p>
            <a:endParaRPr lang="th-TH">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fld id="{F5011B4E-12B5-4520-96CC-A8A3B0916302}" type="slidenum">
              <a:rPr lang="en-US">
                <a:solidFill>
                  <a:srgbClr val="FFFFFF"/>
                </a:solidFill>
              </a:rPr>
              <a:pPr/>
              <a:t>‹#›</a:t>
            </a:fld>
            <a:endParaRPr lang="th-TH">
              <a:solidFill>
                <a:srgbClr val="FFFFFF"/>
              </a:solidFill>
            </a:endParaRPr>
          </a:p>
        </p:txBody>
      </p:sp>
      <p:sp>
        <p:nvSpPr>
          <p:cNvPr id="5" name="Footer Placeholder 4"/>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1171788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th-TH">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fld id="{FE03E382-E2D7-417F-9CE3-ED3D7C3BD4F0}" type="slidenum">
              <a:rPr lang="en-US">
                <a:solidFill>
                  <a:srgbClr val="FFFFFF"/>
                </a:solidFill>
              </a:rPr>
              <a:pPr/>
              <a:t>‹#›</a:t>
            </a:fld>
            <a:endParaRPr lang="th-TH">
              <a:solidFill>
                <a:srgbClr val="FFFFFF"/>
              </a:solidFill>
            </a:endParaRPr>
          </a:p>
        </p:txBody>
      </p:sp>
      <p:sp>
        <p:nvSpPr>
          <p:cNvPr id="4" name="Footer Placeholder 3"/>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130148449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7760DA77-941B-4633-933D-DCE8EBE5ED81}" type="slidenum">
              <a:rPr lang="en-US">
                <a:solidFill>
                  <a:srgbClr val="FFFFFF"/>
                </a:solidFill>
              </a:rPr>
              <a:pPr/>
              <a:t>‹#›</a:t>
            </a:fld>
            <a:endParaRPr lang="th-TH">
              <a:solidFill>
                <a:srgbClr val="FFFFFF"/>
              </a:solidFill>
            </a:endParaRPr>
          </a:p>
        </p:txBody>
      </p:sp>
      <p:sp>
        <p:nvSpPr>
          <p:cNvPr id="7" name="Footer Placeholder 6"/>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133496452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950FF8B9-B7D2-4032-B61F-671A2A4C6C02}" type="slidenum">
              <a:rPr lang="en-US">
                <a:solidFill>
                  <a:srgbClr val="FFFFFF"/>
                </a:solidFill>
              </a:rPr>
              <a:pPr/>
              <a:t>‹#›</a:t>
            </a:fld>
            <a:endParaRPr lang="th-TH">
              <a:solidFill>
                <a:srgbClr val="FFFFFF"/>
              </a:solidFill>
            </a:endParaRPr>
          </a:p>
        </p:txBody>
      </p:sp>
      <p:sp>
        <p:nvSpPr>
          <p:cNvPr id="7" name="Footer Placeholder 6"/>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23599331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D866D667-69EB-4F70-9F90-F2C9178458B1}" type="slidenum">
              <a:rPr lang="en-US">
                <a:solidFill>
                  <a:srgbClr val="FFFFFF"/>
                </a:solidFill>
              </a:rPr>
              <a:pPr/>
              <a:t>‹#›</a:t>
            </a:fld>
            <a:endParaRPr lang="th-TH">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254606808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CF78C8DB-493E-4948-BCC2-965DA7E75906}" type="slidenum">
              <a:rPr lang="en-US">
                <a:solidFill>
                  <a:srgbClr val="FFFFFF"/>
                </a:solidFill>
              </a:rPr>
              <a:pPr/>
              <a:t>‹#›</a:t>
            </a:fld>
            <a:endParaRPr lang="th-TH">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40371308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th-TH">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th-TH">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46024EDA-41B2-4A6A-A33A-4EC05BE177BD}" type="slidenum">
              <a:rPr lang="en-US">
                <a:solidFill>
                  <a:srgbClr val="FFFFFF"/>
                </a:solidFill>
              </a:rPr>
              <a:pPr>
                <a:defRPr/>
              </a:pPr>
              <a:t>‹#›</a:t>
            </a:fld>
            <a:endParaRPr lang="th-TH">
              <a:solidFill>
                <a:srgbClr val="FFFFFF"/>
              </a:solidFill>
            </a:endParaRPr>
          </a:p>
        </p:txBody>
      </p:sp>
    </p:spTree>
    <p:extLst>
      <p:ext uri="{BB962C8B-B14F-4D97-AF65-F5344CB8AC3E}">
        <p14:creationId xmlns:p14="http://schemas.microsoft.com/office/powerpoint/2010/main" val="372198444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675C59C-12BC-4BB7-9BB6-C943A61B6B56}"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593567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DB22EF-7A21-4381-8C6E-B2F91243380C}" type="datetimeFigureOut">
              <a:rPr lang="th-TH" smtClean="0"/>
              <a:t>03/09/60</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171107135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8FDC61E5-27D9-42B8-A036-F24AD99E1EA5}"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0511791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33597433-A4D1-4916-8969-4085731670C3}"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401754317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60D12248-B537-449C-BB99-76A33789F210}" type="slidenum">
              <a:rPr lang="en-US">
                <a:solidFill>
                  <a:srgbClr val="FFFFFF"/>
                </a:solidFill>
              </a:rPr>
              <a:pPr>
                <a:defRPr/>
              </a:pPr>
              <a:t>‹#›</a:t>
            </a:fld>
            <a:endParaRPr lang="th-TH">
              <a:solidFill>
                <a:srgbClr val="FFFFFF"/>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82089822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EC699A78-B7F0-4325-BF7A-40E3747035B4}" type="slidenum">
              <a:rPr lang="en-US">
                <a:solidFill>
                  <a:srgbClr val="FFFFFF"/>
                </a:solidFill>
              </a:rPr>
              <a:pPr>
                <a:defRPr/>
              </a:pPr>
              <a:t>‹#›</a:t>
            </a:fld>
            <a:endParaRPr lang="th-TH">
              <a:solidFill>
                <a:srgbClr val="FFFFFF"/>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308568401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F44004E6-8FBD-4470-9F9E-14046CA89934}" type="slidenum">
              <a:rPr lang="en-US">
                <a:solidFill>
                  <a:srgbClr val="FFFFFF"/>
                </a:solidFill>
              </a:rPr>
              <a:pPr>
                <a:defRPr/>
              </a:pPr>
              <a:t>‹#›</a:t>
            </a:fld>
            <a:endParaRPr lang="th-TH">
              <a:solidFill>
                <a:srgbClr val="FFFFFF"/>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46710972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64A03D70-FA27-40FA-A85A-13B0F7527439}"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56483322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8ACCF05-F92A-461B-A0B7-A4A6B88610AD}" type="slidenum">
              <a:rPr lang="en-US">
                <a:solidFill>
                  <a:srgbClr val="FFFFFF"/>
                </a:solidFill>
              </a:rPr>
              <a:pPr>
                <a:defRPr/>
              </a:pPr>
              <a:t>‹#›</a:t>
            </a:fld>
            <a:endParaRPr lang="th-TH">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28178449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E01EBE9D-41B1-4918-A274-5CD20D658691}"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51746367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2"/>
          <p:cNvSpPr>
            <a:spLocks noGrp="1" noChangeArrowheads="1"/>
          </p:cNvSpPr>
          <p:nvPr>
            <p:ph type="dt" sz="half" idx="10"/>
          </p:nvPr>
        </p:nvSpPr>
        <p:spPr>
          <a:ln/>
        </p:spPr>
        <p:txBody>
          <a:bodyPr/>
          <a:lstStyle>
            <a:lvl1pPr>
              <a:defRPr/>
            </a:lvl1pPr>
          </a:lstStyle>
          <a:p>
            <a:pPr>
              <a:defRPr/>
            </a:pPr>
            <a:endParaRPr lang="th-TH">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CFDA92E0-0FEA-489E-8F14-D993FFE3CCD5}" type="slidenum">
              <a:rPr lang="en-US">
                <a:solidFill>
                  <a:srgbClr val="FFFFFF"/>
                </a:solidFill>
              </a:rPr>
              <a:pPr>
                <a:defRPr/>
              </a:pPr>
              <a:t>‹#›</a:t>
            </a:fld>
            <a:endParaRPr lang="th-TH">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th-TH">
              <a:solidFill>
                <a:srgbClr val="FFFFFF"/>
              </a:solidFill>
            </a:endParaRPr>
          </a:p>
        </p:txBody>
      </p:sp>
    </p:spTree>
    <p:extLst>
      <p:ext uri="{BB962C8B-B14F-4D97-AF65-F5344CB8AC3E}">
        <p14:creationId xmlns:p14="http://schemas.microsoft.com/office/powerpoint/2010/main" val="118529283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122" name="Group 2"/>
          <p:cNvGrpSpPr>
            <a:grpSpLocks/>
          </p:cNvGrpSpPr>
          <p:nvPr/>
        </p:nvGrpSpPr>
        <p:grpSpPr bwMode="auto">
          <a:xfrm>
            <a:off x="0" y="0"/>
            <a:ext cx="9140825" cy="6850063"/>
            <a:chOff x="0" y="0"/>
            <a:chExt cx="5758" cy="4315"/>
          </a:xfrm>
        </p:grpSpPr>
        <p:grpSp>
          <p:nvGrpSpPr>
            <p:cNvPr id="5123" name="Group 3"/>
            <p:cNvGrpSpPr>
              <a:grpSpLocks/>
            </p:cNvGrpSpPr>
            <p:nvPr userDrawn="1"/>
          </p:nvGrpSpPr>
          <p:grpSpPr bwMode="auto">
            <a:xfrm>
              <a:off x="1728" y="2230"/>
              <a:ext cx="4027" cy="2085"/>
              <a:chOff x="1728" y="2230"/>
              <a:chExt cx="4027" cy="2085"/>
            </a:xfrm>
          </p:grpSpPr>
          <p:sp>
            <p:nvSpPr>
              <p:cNvPr id="5124"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25"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26"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27"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28"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grpSp>
        <p:sp>
          <p:nvSpPr>
            <p:cNvPr id="5129"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5130"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grpSp>
      <p:sp>
        <p:nvSpPr>
          <p:cNvPr id="5131"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noProof="0" smtClean="0"/>
              <a:t>Click to edit Master title style</a:t>
            </a:r>
          </a:p>
        </p:txBody>
      </p:sp>
      <p:sp>
        <p:nvSpPr>
          <p:cNvPr id="513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5133" name="Rectangle 13"/>
          <p:cNvSpPr>
            <a:spLocks noGrp="1" noChangeArrowheads="1"/>
          </p:cNvSpPr>
          <p:nvPr>
            <p:ph type="dt" sz="quarter" idx="2"/>
          </p:nvPr>
        </p:nvSpPr>
        <p:spPr>
          <a:xfrm>
            <a:off x="457200" y="6248400"/>
            <a:ext cx="2133600" cy="476250"/>
          </a:xfrm>
        </p:spPr>
        <p:txBody>
          <a:bodyPr/>
          <a:lstStyle>
            <a:lvl1pPr>
              <a:defRPr/>
            </a:lvl1pPr>
          </a:lstStyle>
          <a:p>
            <a:endParaRPr lang="th-TH">
              <a:solidFill>
                <a:srgbClr val="FFFFFF"/>
              </a:solidFill>
            </a:endParaRPr>
          </a:p>
        </p:txBody>
      </p:sp>
      <p:sp>
        <p:nvSpPr>
          <p:cNvPr id="5134" name="Rectangle 14"/>
          <p:cNvSpPr>
            <a:spLocks noGrp="1" noChangeArrowheads="1"/>
          </p:cNvSpPr>
          <p:nvPr>
            <p:ph type="ftr" sz="quarter" idx="3"/>
          </p:nvPr>
        </p:nvSpPr>
        <p:spPr>
          <a:xfrm>
            <a:off x="3124200" y="6251575"/>
            <a:ext cx="2895600" cy="476250"/>
          </a:xfrm>
        </p:spPr>
        <p:txBody>
          <a:bodyPr/>
          <a:lstStyle>
            <a:lvl1pPr>
              <a:defRPr/>
            </a:lvl1pPr>
          </a:lstStyle>
          <a:p>
            <a:endParaRPr lang="th-TH">
              <a:solidFill>
                <a:srgbClr val="FFFFFF"/>
              </a:solidFill>
            </a:endParaRPr>
          </a:p>
        </p:txBody>
      </p:sp>
      <p:sp>
        <p:nvSpPr>
          <p:cNvPr id="5135" name="Rectangle 15"/>
          <p:cNvSpPr>
            <a:spLocks noGrp="1" noChangeArrowheads="1"/>
          </p:cNvSpPr>
          <p:nvPr>
            <p:ph type="sldNum" sz="quarter" idx="4"/>
          </p:nvPr>
        </p:nvSpPr>
        <p:spPr>
          <a:xfrm>
            <a:off x="6553200" y="6254750"/>
            <a:ext cx="2133600" cy="476250"/>
          </a:xfrm>
        </p:spPr>
        <p:txBody>
          <a:bodyPr/>
          <a:lstStyle>
            <a:lvl1pPr>
              <a:defRPr/>
            </a:lvl1pPr>
          </a:lstStyle>
          <a:p>
            <a:fld id="{01B27AAE-4410-4562-9875-E47263243E0A}" type="slidenum">
              <a:rPr lang="en-US">
                <a:solidFill>
                  <a:srgbClr val="FFFFFF"/>
                </a:solidFill>
              </a:rPr>
              <a:pPr/>
              <a:t>‹#›</a:t>
            </a:fld>
            <a:endParaRPr lang="th-TH">
              <a:solidFill>
                <a:srgbClr val="FFFFFF"/>
              </a:solidFill>
            </a:endParaRPr>
          </a:p>
        </p:txBody>
      </p:sp>
    </p:spTree>
    <p:extLst>
      <p:ext uri="{BB962C8B-B14F-4D97-AF65-F5344CB8AC3E}">
        <p14:creationId xmlns:p14="http://schemas.microsoft.com/office/powerpoint/2010/main" val="133429036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DB22EF-7A21-4381-8C6E-B2F91243380C}" type="datetimeFigureOut">
              <a:rPr lang="th-TH" smtClean="0"/>
              <a:t>03/09/60</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B201DD05-CA66-4331-85DC-3DED7792304B}" type="slidenum">
              <a:rPr lang="th-TH" smtClean="0"/>
              <a:t>‹#›</a:t>
            </a:fld>
            <a:endParaRPr lang="th-TH"/>
          </a:p>
        </p:txBody>
      </p:sp>
    </p:spTree>
    <p:extLst>
      <p:ext uri="{BB962C8B-B14F-4D97-AF65-F5344CB8AC3E}">
        <p14:creationId xmlns:p14="http://schemas.microsoft.com/office/powerpoint/2010/main" val="5533494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3D058B61-FCD3-4025-88AF-9E5DB6D9968C}" type="slidenum">
              <a:rPr lang="en-US">
                <a:solidFill>
                  <a:srgbClr val="FFFFFF"/>
                </a:solidFill>
              </a:rPr>
              <a:pPr/>
              <a:t>‹#›</a:t>
            </a:fld>
            <a:endParaRPr lang="th-TH">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103038564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86AB5515-066B-4C06-BF49-EC425C0A19D7}" type="slidenum">
              <a:rPr lang="en-US">
                <a:solidFill>
                  <a:srgbClr val="FFFFFF"/>
                </a:solidFill>
              </a:rPr>
              <a:pPr/>
              <a:t>‹#›</a:t>
            </a:fld>
            <a:endParaRPr lang="th-TH">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48001491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9ADB986D-3555-4EA2-8998-4EF78350B884}" type="slidenum">
              <a:rPr lang="en-US">
                <a:solidFill>
                  <a:srgbClr val="FFFFFF"/>
                </a:solidFill>
              </a:rPr>
              <a:pPr/>
              <a:t>‹#›</a:t>
            </a:fld>
            <a:endParaRPr lang="th-TH">
              <a:solidFill>
                <a:srgbClr val="FFFFFF"/>
              </a:solidFill>
            </a:endParaRPr>
          </a:p>
        </p:txBody>
      </p:sp>
      <p:sp>
        <p:nvSpPr>
          <p:cNvPr id="7" name="Footer Placeholder 6"/>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38984964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lvl1pPr>
              <a:defRPr/>
            </a:lvl1pPr>
          </a:lstStyle>
          <a:p>
            <a:endParaRPr lang="th-TH">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fld id="{4D86940F-2B0C-4902-B1CC-9B3D0D81A9E5}" type="slidenum">
              <a:rPr lang="en-US">
                <a:solidFill>
                  <a:srgbClr val="FFFFFF"/>
                </a:solidFill>
              </a:rPr>
              <a:pPr/>
              <a:t>‹#›</a:t>
            </a:fld>
            <a:endParaRPr lang="th-TH">
              <a:solidFill>
                <a:srgbClr val="FFFFFF"/>
              </a:solidFill>
            </a:endParaRPr>
          </a:p>
        </p:txBody>
      </p:sp>
      <p:sp>
        <p:nvSpPr>
          <p:cNvPr id="9" name="Footer Placeholder 8"/>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422140720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lvl1pPr>
              <a:defRPr/>
            </a:lvl1pPr>
          </a:lstStyle>
          <a:p>
            <a:endParaRPr lang="th-TH">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fld id="{E7900170-20D6-42B8-883F-8B501C9A97B8}" type="slidenum">
              <a:rPr lang="en-US">
                <a:solidFill>
                  <a:srgbClr val="FFFFFF"/>
                </a:solidFill>
              </a:rPr>
              <a:pPr/>
              <a:t>‹#›</a:t>
            </a:fld>
            <a:endParaRPr lang="th-TH">
              <a:solidFill>
                <a:srgbClr val="FFFFFF"/>
              </a:solidFill>
            </a:endParaRPr>
          </a:p>
        </p:txBody>
      </p:sp>
      <p:sp>
        <p:nvSpPr>
          <p:cNvPr id="5" name="Footer Placeholder 4"/>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390384975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th-TH">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fld id="{3D2B95A9-07CF-4A5A-9967-DB209FC56B85}" type="slidenum">
              <a:rPr lang="en-US">
                <a:solidFill>
                  <a:srgbClr val="FFFFFF"/>
                </a:solidFill>
              </a:rPr>
              <a:pPr/>
              <a:t>‹#›</a:t>
            </a:fld>
            <a:endParaRPr lang="th-TH">
              <a:solidFill>
                <a:srgbClr val="FFFFFF"/>
              </a:solidFill>
            </a:endParaRPr>
          </a:p>
        </p:txBody>
      </p:sp>
      <p:sp>
        <p:nvSpPr>
          <p:cNvPr id="4" name="Footer Placeholder 3"/>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278788542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D818939E-E516-46A9-82ED-CF47CB536933}" type="slidenum">
              <a:rPr lang="en-US">
                <a:solidFill>
                  <a:srgbClr val="FFFFFF"/>
                </a:solidFill>
              </a:rPr>
              <a:pPr/>
              <a:t>‹#›</a:t>
            </a:fld>
            <a:endParaRPr lang="th-TH">
              <a:solidFill>
                <a:srgbClr val="FFFFFF"/>
              </a:solidFill>
            </a:endParaRPr>
          </a:p>
        </p:txBody>
      </p:sp>
      <p:sp>
        <p:nvSpPr>
          <p:cNvPr id="7" name="Footer Placeholder 6"/>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391659076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th-TH">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5D7A53F3-16B4-433A-913C-DEA8B08B4DE8}" type="slidenum">
              <a:rPr lang="en-US">
                <a:solidFill>
                  <a:srgbClr val="FFFFFF"/>
                </a:solidFill>
              </a:rPr>
              <a:pPr/>
              <a:t>‹#›</a:t>
            </a:fld>
            <a:endParaRPr lang="th-TH">
              <a:solidFill>
                <a:srgbClr val="FFFFFF"/>
              </a:solidFill>
            </a:endParaRPr>
          </a:p>
        </p:txBody>
      </p:sp>
      <p:sp>
        <p:nvSpPr>
          <p:cNvPr id="7" name="Footer Placeholder 6"/>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119986344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12199D17-5EA1-45EF-8137-89E442217218}" type="slidenum">
              <a:rPr lang="en-US">
                <a:solidFill>
                  <a:srgbClr val="FFFFFF"/>
                </a:solidFill>
              </a:rPr>
              <a:pPr/>
              <a:t>‹#›</a:t>
            </a:fld>
            <a:endParaRPr lang="th-TH">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16062906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endParaRPr lang="th-TH">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1303CCE4-988F-4CF8-AE1E-BB0CDB235AFC}" type="slidenum">
              <a:rPr lang="en-US">
                <a:solidFill>
                  <a:srgbClr val="FFFFFF"/>
                </a:solidFill>
              </a:rPr>
              <a:pPr/>
              <a:t>‹#›</a:t>
            </a:fld>
            <a:endParaRPr lang="th-TH">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th-TH">
              <a:solidFill>
                <a:srgbClr val="FFFFFF"/>
              </a:solidFill>
            </a:endParaRPr>
          </a:p>
        </p:txBody>
      </p:sp>
    </p:spTree>
    <p:extLst>
      <p:ext uri="{BB962C8B-B14F-4D97-AF65-F5344CB8AC3E}">
        <p14:creationId xmlns:p14="http://schemas.microsoft.com/office/powerpoint/2010/main" val="1808169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2.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image" Target="../media/image5.jpeg"/><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theme" Target="../theme/theme13.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2.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theme" Target="../theme/theme14.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3.xml"/><Relationship Id="rId3" Type="http://schemas.openxmlformats.org/officeDocument/2006/relationships/slideLayout" Target="../slideLayouts/slideLayout158.xml"/><Relationship Id="rId7" Type="http://schemas.openxmlformats.org/officeDocument/2006/relationships/slideLayout" Target="../slideLayouts/slideLayout162.xml"/><Relationship Id="rId12" Type="http://schemas.openxmlformats.org/officeDocument/2006/relationships/theme" Target="../theme/theme15.xml"/><Relationship Id="rId2" Type="http://schemas.openxmlformats.org/officeDocument/2006/relationships/slideLayout" Target="../slideLayouts/slideLayout157.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5" Type="http://schemas.openxmlformats.org/officeDocument/2006/relationships/slideLayout" Target="../slideLayouts/slideLayout160.xml"/><Relationship Id="rId10" Type="http://schemas.openxmlformats.org/officeDocument/2006/relationships/slideLayout" Target="../slideLayouts/slideLayout165.xml"/><Relationship Id="rId4" Type="http://schemas.openxmlformats.org/officeDocument/2006/relationships/slideLayout" Target="../slideLayouts/slideLayout159.xml"/><Relationship Id="rId9"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4.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theme" Target="../theme/theme16.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5.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theme" Target="../theme/theme17.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image" Target="../media/image6.emf"/><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theme" Target="../theme/theme18.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7.xml"/><Relationship Id="rId13" Type="http://schemas.openxmlformats.org/officeDocument/2006/relationships/slideLayout" Target="../slideLayouts/slideLayout212.xml"/><Relationship Id="rId3" Type="http://schemas.openxmlformats.org/officeDocument/2006/relationships/slideLayout" Target="../slideLayouts/slideLayout202.xml"/><Relationship Id="rId7" Type="http://schemas.openxmlformats.org/officeDocument/2006/relationships/slideLayout" Target="../slideLayouts/slideLayout206.xml"/><Relationship Id="rId12" Type="http://schemas.openxmlformats.org/officeDocument/2006/relationships/slideLayout" Target="../slideLayouts/slideLayout211.xml"/><Relationship Id="rId2" Type="http://schemas.openxmlformats.org/officeDocument/2006/relationships/slideLayout" Target="../slideLayouts/slideLayout201.xml"/><Relationship Id="rId1" Type="http://schemas.openxmlformats.org/officeDocument/2006/relationships/slideLayout" Target="../slideLayouts/slideLayout200.xml"/><Relationship Id="rId6" Type="http://schemas.openxmlformats.org/officeDocument/2006/relationships/slideLayout" Target="../slideLayouts/slideLayout205.xml"/><Relationship Id="rId11" Type="http://schemas.openxmlformats.org/officeDocument/2006/relationships/slideLayout" Target="../slideLayouts/slideLayout210.xml"/><Relationship Id="rId5" Type="http://schemas.openxmlformats.org/officeDocument/2006/relationships/slideLayout" Target="../slideLayouts/slideLayout204.xml"/><Relationship Id="rId10" Type="http://schemas.openxmlformats.org/officeDocument/2006/relationships/slideLayout" Target="../slideLayouts/slideLayout209.xml"/><Relationship Id="rId4" Type="http://schemas.openxmlformats.org/officeDocument/2006/relationships/slideLayout" Target="../slideLayouts/slideLayout203.xml"/><Relationship Id="rId9" Type="http://schemas.openxmlformats.org/officeDocument/2006/relationships/slideLayout" Target="../slideLayouts/slideLayout208.xml"/><Relationship Id="rId14" Type="http://schemas.openxmlformats.org/officeDocument/2006/relationships/theme" Target="../theme/theme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0.xml"/><Relationship Id="rId13" Type="http://schemas.openxmlformats.org/officeDocument/2006/relationships/theme" Target="../theme/theme20.xml"/><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slideLayout" Target="../slideLayouts/slideLayout224.xml"/><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2.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theme" Target="../theme/theme21.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3.xml"/><Relationship Id="rId3" Type="http://schemas.openxmlformats.org/officeDocument/2006/relationships/slideLayout" Target="../slideLayouts/slideLayout238.xml"/><Relationship Id="rId7" Type="http://schemas.openxmlformats.org/officeDocument/2006/relationships/slideLayout" Target="../slideLayouts/slideLayout242.xml"/><Relationship Id="rId12" Type="http://schemas.openxmlformats.org/officeDocument/2006/relationships/theme" Target="../theme/theme22.xml"/><Relationship Id="rId2" Type="http://schemas.openxmlformats.org/officeDocument/2006/relationships/slideLayout" Target="../slideLayouts/slideLayout237.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5" Type="http://schemas.openxmlformats.org/officeDocument/2006/relationships/slideLayout" Target="../slideLayouts/slideLayout240.xml"/><Relationship Id="rId10" Type="http://schemas.openxmlformats.org/officeDocument/2006/relationships/slideLayout" Target="../slideLayouts/slideLayout245.xml"/><Relationship Id="rId4" Type="http://schemas.openxmlformats.org/officeDocument/2006/relationships/slideLayout" Target="../slideLayouts/slideLayout239.xml"/><Relationship Id="rId9" Type="http://schemas.openxmlformats.org/officeDocument/2006/relationships/slideLayout" Target="../slideLayouts/slideLayout244.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4.xml"/><Relationship Id="rId3" Type="http://schemas.openxmlformats.org/officeDocument/2006/relationships/slideLayout" Target="../slideLayouts/slideLayout249.xml"/><Relationship Id="rId7" Type="http://schemas.openxmlformats.org/officeDocument/2006/relationships/slideLayout" Target="../slideLayouts/slideLayout253.xml"/><Relationship Id="rId12" Type="http://schemas.openxmlformats.org/officeDocument/2006/relationships/theme" Target="../theme/theme23.xml"/><Relationship Id="rId2" Type="http://schemas.openxmlformats.org/officeDocument/2006/relationships/slideLayout" Target="../slideLayouts/slideLayout248.xml"/><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5" Type="http://schemas.openxmlformats.org/officeDocument/2006/relationships/slideLayout" Target="../slideLayouts/slideLayout251.xml"/><Relationship Id="rId10" Type="http://schemas.openxmlformats.org/officeDocument/2006/relationships/slideLayout" Target="../slideLayouts/slideLayout256.xml"/><Relationship Id="rId4" Type="http://schemas.openxmlformats.org/officeDocument/2006/relationships/slideLayout" Target="../slideLayouts/slideLayout250.xml"/><Relationship Id="rId9" Type="http://schemas.openxmlformats.org/officeDocument/2006/relationships/slideLayout" Target="../slideLayouts/slideLayout255.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5.xml"/><Relationship Id="rId3" Type="http://schemas.openxmlformats.org/officeDocument/2006/relationships/slideLayout" Target="../slideLayouts/slideLayout260.xml"/><Relationship Id="rId7" Type="http://schemas.openxmlformats.org/officeDocument/2006/relationships/slideLayout" Target="../slideLayouts/slideLayout264.xml"/><Relationship Id="rId12" Type="http://schemas.openxmlformats.org/officeDocument/2006/relationships/theme" Target="../theme/theme24.xml"/><Relationship Id="rId2" Type="http://schemas.openxmlformats.org/officeDocument/2006/relationships/slideLayout" Target="../slideLayouts/slideLayout259.xml"/><Relationship Id="rId1" Type="http://schemas.openxmlformats.org/officeDocument/2006/relationships/slideLayout" Target="../slideLayouts/slideLayout258.xml"/><Relationship Id="rId6" Type="http://schemas.openxmlformats.org/officeDocument/2006/relationships/slideLayout" Target="../slideLayouts/slideLayout263.xml"/><Relationship Id="rId11" Type="http://schemas.openxmlformats.org/officeDocument/2006/relationships/slideLayout" Target="../slideLayouts/slideLayout268.xml"/><Relationship Id="rId5" Type="http://schemas.openxmlformats.org/officeDocument/2006/relationships/slideLayout" Target="../slideLayouts/slideLayout262.xml"/><Relationship Id="rId10" Type="http://schemas.openxmlformats.org/officeDocument/2006/relationships/slideLayout" Target="../slideLayouts/slideLayout267.xml"/><Relationship Id="rId4" Type="http://schemas.openxmlformats.org/officeDocument/2006/relationships/slideLayout" Target="../slideLayouts/slideLayout261.xml"/><Relationship Id="rId9" Type="http://schemas.openxmlformats.org/officeDocument/2006/relationships/slideLayout" Target="../slideLayouts/slideLayout2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theme" Target="../theme/theme9.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DB22EF-7A21-4381-8C6E-B2F91243380C}" type="datetimeFigureOut">
              <a:rPr lang="th-TH" smtClean="0"/>
              <a:t>03/09/60</a:t>
            </a:fld>
            <a:endParaRPr lang="th-TH"/>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01DD05-CA66-4331-85DC-3DED7792304B}" type="slidenum">
              <a:rPr lang="th-TH" smtClean="0"/>
              <a:t>‹#›</a:t>
            </a:fld>
            <a:endParaRPr lang="th-TH"/>
          </a:p>
        </p:txBody>
      </p:sp>
    </p:spTree>
    <p:extLst>
      <p:ext uri="{BB962C8B-B14F-4D97-AF65-F5344CB8AC3E}">
        <p14:creationId xmlns:p14="http://schemas.microsoft.com/office/powerpoint/2010/main" val="5662695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333399"/>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242175" cy="1981200"/>
            <a:chOff x="0" y="0"/>
            <a:chExt cx="4562" cy="1248"/>
          </a:xfrm>
        </p:grpSpPr>
        <p:sp>
          <p:nvSpPr>
            <p:cNvPr id="148483" name="Freeform 3"/>
            <p:cNvSpPr>
              <a:spLocks/>
            </p:cNvSpPr>
            <p:nvPr/>
          </p:nvSpPr>
          <p:spPr bwMode="hidden">
            <a:xfrm>
              <a:off x="0" y="583"/>
              <a:ext cx="4487" cy="665"/>
            </a:xfrm>
            <a:custGeom>
              <a:avLst/>
              <a:gdLst>
                <a:gd name="T0" fmla="*/ 4800 w 4806"/>
                <a:gd name="T1" fmla="*/ 299 h 665"/>
                <a:gd name="T2" fmla="*/ 0 w 4806"/>
                <a:gd name="T3" fmla="*/ 665 h 665"/>
                <a:gd name="T4" fmla="*/ 0 w 4806"/>
                <a:gd name="T5" fmla="*/ 0 h 665"/>
                <a:gd name="T6" fmla="*/ 4806 w 4806"/>
                <a:gd name="T7" fmla="*/ 1 h 665"/>
                <a:gd name="T8" fmla="*/ 4800 w 4806"/>
                <a:gd name="T9" fmla="*/ 153 h 665"/>
                <a:gd name="T10" fmla="*/ 4800 w 4806"/>
                <a:gd name="T11" fmla="*/ 299 h 665"/>
              </a:gdLst>
              <a:ahLst/>
              <a:cxnLst>
                <a:cxn ang="0">
                  <a:pos x="T0" y="T1"/>
                </a:cxn>
                <a:cxn ang="0">
                  <a:pos x="T2" y="T3"/>
                </a:cxn>
                <a:cxn ang="0">
                  <a:pos x="T4" y="T5"/>
                </a:cxn>
                <a:cxn ang="0">
                  <a:pos x="T6" y="T7"/>
                </a:cxn>
                <a:cxn ang="0">
                  <a:pos x="T8" y="T9"/>
                </a:cxn>
                <a:cxn ang="0">
                  <a:pos x="T10" y="T11"/>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defRPr/>
              </a:pPr>
              <a:endParaRPr lang="th-TH">
                <a:solidFill>
                  <a:srgbClr val="FFFFFF"/>
                </a:solidFill>
                <a:latin typeface="Arial" pitchFamily="34" charset="0"/>
                <a:cs typeface="Angsana New" pitchFamily="18" charset="-34"/>
              </a:endParaRPr>
            </a:p>
          </p:txBody>
        </p:sp>
        <p:sp>
          <p:nvSpPr>
            <p:cNvPr id="1033"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pPr>
              <a:endParaRPr lang="th-TH" smtClean="0">
                <a:solidFill>
                  <a:srgbClr val="FFFFFF"/>
                </a:solidFill>
                <a:latin typeface="Arial" pitchFamily="34" charset="0"/>
                <a:cs typeface="Angsana New" pitchFamily="18" charset="-34"/>
              </a:endParaRPr>
            </a:p>
          </p:txBody>
        </p:sp>
      </p:grpSp>
      <p:sp>
        <p:nvSpPr>
          <p:cNvPr id="148485" name="Rectangle 5"/>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8486" name="Rectangle 6"/>
          <p:cNvSpPr>
            <a:spLocks noGrp="1" noChangeArrowheads="1"/>
          </p:cNvSpPr>
          <p:nvPr>
            <p:ph type="body" idx="1"/>
          </p:nvPr>
        </p:nvSpPr>
        <p:spPr bwMode="auto">
          <a:xfrm>
            <a:off x="457200" y="16002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8487" name="Rectangle 7"/>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cs typeface="Angsana New" pitchFamily="18" charset="-34"/>
            </a:endParaRPr>
          </a:p>
        </p:txBody>
      </p:sp>
      <p:sp>
        <p:nvSpPr>
          <p:cNvPr id="148488" name="Rectangle 8"/>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cs typeface="Angsana New" pitchFamily="18" charset="-34"/>
            </a:endParaRPr>
          </a:p>
        </p:txBody>
      </p:sp>
      <p:sp>
        <p:nvSpPr>
          <p:cNvPr id="148489" name="Rectangle 9"/>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fld id="{0A98CC33-4A7F-407C-A2B2-FCFBC7CE42AF}" type="slidenum">
              <a:rPr lang="en-US">
                <a:solidFill>
                  <a:srgbClr val="FFFFFF"/>
                </a:solidFill>
                <a:cs typeface="Angsana New" pitchFamily="18" charset="-34"/>
              </a:rPr>
              <a:pPr fontAlgn="base">
                <a:spcBef>
                  <a:spcPct val="0"/>
                </a:spcBef>
                <a:spcAft>
                  <a:spcPct val="0"/>
                </a:spcAft>
                <a:defRPr/>
              </a:pPr>
              <a:t>‹#›</a:t>
            </a:fld>
            <a:endParaRPr lang="en-US">
              <a:solidFill>
                <a:srgbClr val="FFFFFF"/>
              </a:solidFill>
              <a:cs typeface="Angsana New" pitchFamily="18" charset="-34"/>
            </a:endParaRPr>
          </a:p>
        </p:txBody>
      </p:sp>
    </p:spTree>
    <p:extLst>
      <p:ext uri="{BB962C8B-B14F-4D97-AF65-F5344CB8AC3E}">
        <p14:creationId xmlns:p14="http://schemas.microsoft.com/office/powerpoint/2010/main" val="3012254175"/>
      </p:ext>
    </p:extLst>
  </p:cSld>
  <p:clrMap bg1="dk2" tx1="lt1" bg2="dk1" tx2="lt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333399"/>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242175" cy="1981200"/>
            <a:chOff x="0" y="0"/>
            <a:chExt cx="4562" cy="1248"/>
          </a:xfrm>
        </p:grpSpPr>
        <p:sp>
          <p:nvSpPr>
            <p:cNvPr id="148483" name="Freeform 3"/>
            <p:cNvSpPr>
              <a:spLocks/>
            </p:cNvSpPr>
            <p:nvPr/>
          </p:nvSpPr>
          <p:spPr bwMode="hidden">
            <a:xfrm>
              <a:off x="0" y="583"/>
              <a:ext cx="4487" cy="665"/>
            </a:xfrm>
            <a:custGeom>
              <a:avLst/>
              <a:gdLst>
                <a:gd name="T0" fmla="*/ 4800 w 4806"/>
                <a:gd name="T1" fmla="*/ 299 h 665"/>
                <a:gd name="T2" fmla="*/ 0 w 4806"/>
                <a:gd name="T3" fmla="*/ 665 h 665"/>
                <a:gd name="T4" fmla="*/ 0 w 4806"/>
                <a:gd name="T5" fmla="*/ 0 h 665"/>
                <a:gd name="T6" fmla="*/ 4806 w 4806"/>
                <a:gd name="T7" fmla="*/ 1 h 665"/>
                <a:gd name="T8" fmla="*/ 4800 w 4806"/>
                <a:gd name="T9" fmla="*/ 153 h 665"/>
                <a:gd name="T10" fmla="*/ 4800 w 4806"/>
                <a:gd name="T11" fmla="*/ 299 h 665"/>
              </a:gdLst>
              <a:ahLst/>
              <a:cxnLst>
                <a:cxn ang="0">
                  <a:pos x="T0" y="T1"/>
                </a:cxn>
                <a:cxn ang="0">
                  <a:pos x="T2" y="T3"/>
                </a:cxn>
                <a:cxn ang="0">
                  <a:pos x="T4" y="T5"/>
                </a:cxn>
                <a:cxn ang="0">
                  <a:pos x="T6" y="T7"/>
                </a:cxn>
                <a:cxn ang="0">
                  <a:pos x="T8" y="T9"/>
                </a:cxn>
                <a:cxn ang="0">
                  <a:pos x="T10" y="T11"/>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defRPr/>
              </a:pPr>
              <a:endParaRPr lang="th-TH">
                <a:solidFill>
                  <a:srgbClr val="FFFFFF"/>
                </a:solidFill>
                <a:latin typeface="Arial" pitchFamily="34" charset="0"/>
                <a:cs typeface="Angsana New" pitchFamily="18" charset="-34"/>
              </a:endParaRPr>
            </a:p>
          </p:txBody>
        </p:sp>
        <p:sp>
          <p:nvSpPr>
            <p:cNvPr id="1033"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pPr>
              <a:endParaRPr lang="th-TH" smtClean="0">
                <a:solidFill>
                  <a:srgbClr val="FFFFFF"/>
                </a:solidFill>
                <a:latin typeface="Arial" pitchFamily="34" charset="0"/>
                <a:cs typeface="Angsana New" pitchFamily="18" charset="-34"/>
              </a:endParaRPr>
            </a:p>
          </p:txBody>
        </p:sp>
      </p:grpSp>
      <p:sp>
        <p:nvSpPr>
          <p:cNvPr id="148485" name="Rectangle 5"/>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8486" name="Rectangle 6"/>
          <p:cNvSpPr>
            <a:spLocks noGrp="1" noChangeArrowheads="1"/>
          </p:cNvSpPr>
          <p:nvPr>
            <p:ph type="body" idx="1"/>
          </p:nvPr>
        </p:nvSpPr>
        <p:spPr bwMode="auto">
          <a:xfrm>
            <a:off x="457200" y="16002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8487" name="Rectangle 7"/>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cs typeface="Angsana New" pitchFamily="18" charset="-34"/>
            </a:endParaRPr>
          </a:p>
        </p:txBody>
      </p:sp>
      <p:sp>
        <p:nvSpPr>
          <p:cNvPr id="148488" name="Rectangle 8"/>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cs typeface="Angsana New" pitchFamily="18" charset="-34"/>
            </a:endParaRPr>
          </a:p>
        </p:txBody>
      </p:sp>
      <p:sp>
        <p:nvSpPr>
          <p:cNvPr id="148489" name="Rectangle 9"/>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fld id="{0A98CC33-4A7F-407C-A2B2-FCFBC7CE42AF}" type="slidenum">
              <a:rPr lang="en-US">
                <a:solidFill>
                  <a:srgbClr val="FFFFFF"/>
                </a:solidFill>
                <a:cs typeface="Angsana New" pitchFamily="18" charset="-34"/>
              </a:rPr>
              <a:pPr fontAlgn="base">
                <a:spcBef>
                  <a:spcPct val="0"/>
                </a:spcBef>
                <a:spcAft>
                  <a:spcPct val="0"/>
                </a:spcAft>
                <a:defRPr/>
              </a:pPr>
              <a:t>‹#›</a:t>
            </a:fld>
            <a:endParaRPr lang="en-US">
              <a:solidFill>
                <a:srgbClr val="FFFFFF"/>
              </a:solidFill>
              <a:cs typeface="Angsana New" pitchFamily="18" charset="-34"/>
            </a:endParaRPr>
          </a:p>
        </p:txBody>
      </p:sp>
    </p:spTree>
    <p:extLst>
      <p:ext uri="{BB962C8B-B14F-4D97-AF65-F5344CB8AC3E}">
        <p14:creationId xmlns:p14="http://schemas.microsoft.com/office/powerpoint/2010/main" val="3101402620"/>
      </p:ext>
    </p:extLst>
  </p:cSld>
  <p:clrMap bg1="dk2" tx1="lt1" bg2="dk1" tx2="lt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333399"/>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242175" cy="1981200"/>
            <a:chOff x="0" y="0"/>
            <a:chExt cx="4562" cy="1248"/>
          </a:xfrm>
        </p:grpSpPr>
        <p:sp>
          <p:nvSpPr>
            <p:cNvPr id="148483" name="Freeform 3"/>
            <p:cNvSpPr>
              <a:spLocks/>
            </p:cNvSpPr>
            <p:nvPr/>
          </p:nvSpPr>
          <p:spPr bwMode="hidden">
            <a:xfrm>
              <a:off x="0" y="583"/>
              <a:ext cx="4487" cy="665"/>
            </a:xfrm>
            <a:custGeom>
              <a:avLst/>
              <a:gdLst>
                <a:gd name="T0" fmla="*/ 4800 w 4806"/>
                <a:gd name="T1" fmla="*/ 299 h 665"/>
                <a:gd name="T2" fmla="*/ 0 w 4806"/>
                <a:gd name="T3" fmla="*/ 665 h 665"/>
                <a:gd name="T4" fmla="*/ 0 w 4806"/>
                <a:gd name="T5" fmla="*/ 0 h 665"/>
                <a:gd name="T6" fmla="*/ 4806 w 4806"/>
                <a:gd name="T7" fmla="*/ 1 h 665"/>
                <a:gd name="T8" fmla="*/ 4800 w 4806"/>
                <a:gd name="T9" fmla="*/ 153 h 665"/>
                <a:gd name="T10" fmla="*/ 4800 w 4806"/>
                <a:gd name="T11" fmla="*/ 299 h 665"/>
              </a:gdLst>
              <a:ahLst/>
              <a:cxnLst>
                <a:cxn ang="0">
                  <a:pos x="T0" y="T1"/>
                </a:cxn>
                <a:cxn ang="0">
                  <a:pos x="T2" y="T3"/>
                </a:cxn>
                <a:cxn ang="0">
                  <a:pos x="T4" y="T5"/>
                </a:cxn>
                <a:cxn ang="0">
                  <a:pos x="T6" y="T7"/>
                </a:cxn>
                <a:cxn ang="0">
                  <a:pos x="T8" y="T9"/>
                </a:cxn>
                <a:cxn ang="0">
                  <a:pos x="T10" y="T11"/>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defRPr/>
              </a:pPr>
              <a:endParaRPr lang="th-TH">
                <a:solidFill>
                  <a:srgbClr val="FFFFFF"/>
                </a:solidFill>
                <a:latin typeface="Arial" pitchFamily="34" charset="0"/>
                <a:cs typeface="Angsana New" pitchFamily="18" charset="-34"/>
              </a:endParaRPr>
            </a:p>
          </p:txBody>
        </p:sp>
        <p:sp>
          <p:nvSpPr>
            <p:cNvPr id="1033"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pPr>
              <a:endParaRPr lang="th-TH" smtClean="0">
                <a:solidFill>
                  <a:srgbClr val="FFFFFF"/>
                </a:solidFill>
                <a:latin typeface="Arial" pitchFamily="34" charset="0"/>
                <a:cs typeface="Angsana New" pitchFamily="18" charset="-34"/>
              </a:endParaRPr>
            </a:p>
          </p:txBody>
        </p:sp>
      </p:grpSp>
      <p:sp>
        <p:nvSpPr>
          <p:cNvPr id="148485" name="Rectangle 5"/>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8486" name="Rectangle 6"/>
          <p:cNvSpPr>
            <a:spLocks noGrp="1" noChangeArrowheads="1"/>
          </p:cNvSpPr>
          <p:nvPr>
            <p:ph type="body" idx="1"/>
          </p:nvPr>
        </p:nvSpPr>
        <p:spPr bwMode="auto">
          <a:xfrm>
            <a:off x="457200" y="16002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8487" name="Rectangle 7"/>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cs typeface="Angsana New" pitchFamily="18" charset="-34"/>
            </a:endParaRPr>
          </a:p>
        </p:txBody>
      </p:sp>
      <p:sp>
        <p:nvSpPr>
          <p:cNvPr id="148488" name="Rectangle 8"/>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cs typeface="Angsana New" pitchFamily="18" charset="-34"/>
            </a:endParaRPr>
          </a:p>
        </p:txBody>
      </p:sp>
      <p:sp>
        <p:nvSpPr>
          <p:cNvPr id="148489" name="Rectangle 9"/>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fld id="{0A98CC33-4A7F-407C-A2B2-FCFBC7CE42AF}" type="slidenum">
              <a:rPr lang="en-US">
                <a:solidFill>
                  <a:srgbClr val="FFFFFF"/>
                </a:solidFill>
                <a:cs typeface="Angsana New" pitchFamily="18" charset="-34"/>
              </a:rPr>
              <a:pPr fontAlgn="base">
                <a:spcBef>
                  <a:spcPct val="0"/>
                </a:spcBef>
                <a:spcAft>
                  <a:spcPct val="0"/>
                </a:spcAft>
                <a:defRPr/>
              </a:pPr>
              <a:t>‹#›</a:t>
            </a:fld>
            <a:endParaRPr lang="en-US">
              <a:solidFill>
                <a:srgbClr val="FFFFFF"/>
              </a:solidFill>
              <a:cs typeface="Angsana New" pitchFamily="18" charset="-34"/>
            </a:endParaRPr>
          </a:p>
        </p:txBody>
      </p:sp>
    </p:spTree>
    <p:extLst>
      <p:ext uri="{BB962C8B-B14F-4D97-AF65-F5344CB8AC3E}">
        <p14:creationId xmlns:p14="http://schemas.microsoft.com/office/powerpoint/2010/main" val="666295311"/>
      </p:ext>
    </p:extLst>
  </p:cSld>
  <p:clrMap bg1="dk2" tx1="lt1" bg2="dk1" tx2="lt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bwMode="auto">
          <a:xfrm>
            <a:off x="457200" y="3810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th-TH" smtClean="0"/>
              <a:t>Click to edit Master title style</a:t>
            </a:r>
          </a:p>
        </p:txBody>
      </p:sp>
      <p:sp>
        <p:nvSpPr>
          <p:cNvPr id="153603" name="Rectangle 3"/>
          <p:cNvSpPr>
            <a:spLocks noGrp="1" noChangeArrowheads="1"/>
          </p:cNvSpPr>
          <p:nvPr>
            <p:ph type="body" idx="1"/>
          </p:nvPr>
        </p:nvSpPr>
        <p:spPr bwMode="auto">
          <a:xfrm>
            <a:off x="457200" y="1981200"/>
            <a:ext cx="8229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h-TH" smtClean="0"/>
              <a:t>Click to edit Master text styles</a:t>
            </a:r>
          </a:p>
          <a:p>
            <a:pPr lvl="1"/>
            <a:r>
              <a:rPr lang="th-TH" smtClean="0"/>
              <a:t>Second level</a:t>
            </a:r>
          </a:p>
          <a:p>
            <a:pPr lvl="2"/>
            <a:r>
              <a:rPr lang="th-TH" smtClean="0"/>
              <a:t>Third level</a:t>
            </a:r>
          </a:p>
          <a:p>
            <a:pPr lvl="3"/>
            <a:r>
              <a:rPr lang="th-TH" smtClean="0"/>
              <a:t>Fourth level</a:t>
            </a:r>
          </a:p>
          <a:p>
            <a:pPr lvl="4"/>
            <a:r>
              <a:rPr lang="th-TH" smtClean="0"/>
              <a:t>Fifth level</a:t>
            </a:r>
          </a:p>
        </p:txBody>
      </p:sp>
      <p:sp>
        <p:nvSpPr>
          <p:cNvPr id="15360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pitchFamily="34" charset="0"/>
              </a:defRPr>
            </a:lvl1pPr>
          </a:lstStyle>
          <a:p>
            <a:pPr fontAlgn="base">
              <a:spcBef>
                <a:spcPct val="0"/>
              </a:spcBef>
              <a:spcAft>
                <a:spcPct val="0"/>
              </a:spcAft>
            </a:pPr>
            <a:endParaRPr lang="th-TH" smtClean="0">
              <a:solidFill>
                <a:srgbClr val="FFFFFF"/>
              </a:solidFill>
            </a:endParaRPr>
          </a:p>
        </p:txBody>
      </p:sp>
      <p:sp>
        <p:nvSpPr>
          <p:cNvPr id="15360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pitchFamily="34" charset="0"/>
              </a:defRPr>
            </a:lvl1pPr>
          </a:lstStyle>
          <a:p>
            <a:pPr fontAlgn="base">
              <a:spcBef>
                <a:spcPct val="0"/>
              </a:spcBef>
              <a:spcAft>
                <a:spcPct val="0"/>
              </a:spcAft>
            </a:pPr>
            <a:endParaRPr lang="th-TH" smtClean="0">
              <a:solidFill>
                <a:srgbClr val="FFFFFF"/>
              </a:solidFill>
            </a:endParaRPr>
          </a:p>
        </p:txBody>
      </p:sp>
      <p:sp>
        <p:nvSpPr>
          <p:cNvPr id="15360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Arial" pitchFamily="34" charset="0"/>
              </a:defRPr>
            </a:lvl1pPr>
          </a:lstStyle>
          <a:p>
            <a:pPr fontAlgn="base">
              <a:spcBef>
                <a:spcPct val="0"/>
              </a:spcBef>
              <a:spcAft>
                <a:spcPct val="0"/>
              </a:spcAft>
            </a:pPr>
            <a:fld id="{34992063-925B-4590-B609-7B6AB5E0B901}" type="slidenum">
              <a:rPr lang="th-TH" smtClean="0">
                <a:solidFill>
                  <a:srgbClr val="FFFFFF"/>
                </a:solidFill>
              </a:rPr>
              <a:pPr fontAlgn="base">
                <a:spcBef>
                  <a:spcPct val="0"/>
                </a:spcBef>
                <a:spcAft>
                  <a:spcPct val="0"/>
                </a:spcAft>
              </a:pPr>
              <a:t>‹#›</a:t>
            </a:fld>
            <a:endParaRPr lang="th-TH" smtClean="0">
              <a:solidFill>
                <a:srgbClr val="FFFFFF"/>
              </a:solidFill>
            </a:endParaRPr>
          </a:p>
        </p:txBody>
      </p:sp>
    </p:spTree>
    <p:extLst>
      <p:ext uri="{BB962C8B-B14F-4D97-AF65-F5344CB8AC3E}">
        <p14:creationId xmlns:p14="http://schemas.microsoft.com/office/powerpoint/2010/main" val="1576673803"/>
      </p:ext>
    </p:extLst>
  </p:cSld>
  <p:clrMap bg1="dk2" tx1="lt1" bg2="dk1" tx2="lt2" accent1="accent1" accent2="accent2" accent3="accent3" accent4="accent4" accent5="accent5" accent6="accent6" hlink="hlink" folHlink="folHlink"/>
  <p:sldLayoutIdLst>
    <p:sldLayoutId id="2147484079" r:id="rId1"/>
    <p:sldLayoutId id="2147484080" r:id="rId2"/>
    <p:sldLayoutId id="2147484081" r:id="rId3"/>
    <p:sldLayoutId id="2147484082" r:id="rId4"/>
    <p:sldLayoutId id="2147484083" r:id="rId5"/>
    <p:sldLayoutId id="2147484084" r:id="rId6"/>
    <p:sldLayoutId id="2147484085" r:id="rId7"/>
    <p:sldLayoutId id="2147484086" r:id="rId8"/>
    <p:sldLayoutId id="2147484087" r:id="rId9"/>
    <p:sldLayoutId id="2147484088" r:id="rId10"/>
    <p:sldLayoutId id="2147484089" r:id="rId11"/>
  </p:sldLayoutIdLst>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ngsana New" pitchFamily="18" charset="-34"/>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ngsana New" pitchFamily="18" charset="-34"/>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ngsana New" pitchFamily="18" charset="-34"/>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ngsana New" pitchFamily="18" charset="-34"/>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ngsana New" pitchFamily="18" charset="-34"/>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ngsana New" pitchFamily="18" charset="-34"/>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ngsana New" pitchFamily="18" charset="-34"/>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ngsana New" pitchFamily="18" charset="-34"/>
        </a:defRPr>
      </a:lvl9pPr>
    </p:titleStyle>
    <p:bodyStyle>
      <a:lvl1pPr marL="342900" indent="-342900" algn="l" rtl="0" fontAlgn="base">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folHlink"/>
        </a:buClr>
        <a:buSzPct val="65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fontAlgn="base">
        <a:spcBef>
          <a:spcPct val="20000"/>
        </a:spcBef>
        <a:spcAft>
          <a:spcPct val="0"/>
        </a:spcAft>
        <a:buClr>
          <a:schemeClr val="hlink"/>
        </a:buClr>
        <a:buSzPct val="65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333399"/>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242175" cy="1981200"/>
            <a:chOff x="0" y="0"/>
            <a:chExt cx="4562" cy="1248"/>
          </a:xfrm>
        </p:grpSpPr>
        <p:sp>
          <p:nvSpPr>
            <p:cNvPr id="148483" name="Freeform 3"/>
            <p:cNvSpPr>
              <a:spLocks/>
            </p:cNvSpPr>
            <p:nvPr/>
          </p:nvSpPr>
          <p:spPr bwMode="hidden">
            <a:xfrm>
              <a:off x="0" y="583"/>
              <a:ext cx="4487" cy="665"/>
            </a:xfrm>
            <a:custGeom>
              <a:avLst/>
              <a:gdLst>
                <a:gd name="T0" fmla="*/ 4800 w 4806"/>
                <a:gd name="T1" fmla="*/ 299 h 665"/>
                <a:gd name="T2" fmla="*/ 0 w 4806"/>
                <a:gd name="T3" fmla="*/ 665 h 665"/>
                <a:gd name="T4" fmla="*/ 0 w 4806"/>
                <a:gd name="T5" fmla="*/ 0 h 665"/>
                <a:gd name="T6" fmla="*/ 4806 w 4806"/>
                <a:gd name="T7" fmla="*/ 1 h 665"/>
                <a:gd name="T8" fmla="*/ 4800 w 4806"/>
                <a:gd name="T9" fmla="*/ 153 h 665"/>
                <a:gd name="T10" fmla="*/ 4800 w 4806"/>
                <a:gd name="T11" fmla="*/ 299 h 665"/>
              </a:gdLst>
              <a:ahLst/>
              <a:cxnLst>
                <a:cxn ang="0">
                  <a:pos x="T0" y="T1"/>
                </a:cxn>
                <a:cxn ang="0">
                  <a:pos x="T2" y="T3"/>
                </a:cxn>
                <a:cxn ang="0">
                  <a:pos x="T4" y="T5"/>
                </a:cxn>
                <a:cxn ang="0">
                  <a:pos x="T6" y="T7"/>
                </a:cxn>
                <a:cxn ang="0">
                  <a:pos x="T8" y="T9"/>
                </a:cxn>
                <a:cxn ang="0">
                  <a:pos x="T10" y="T11"/>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defRPr/>
              </a:pPr>
              <a:endParaRPr lang="th-TH">
                <a:solidFill>
                  <a:srgbClr val="FFFFFF"/>
                </a:solidFill>
                <a:latin typeface="Arial" pitchFamily="34" charset="0"/>
                <a:cs typeface="Angsana New" pitchFamily="18" charset="-34"/>
              </a:endParaRPr>
            </a:p>
          </p:txBody>
        </p:sp>
        <p:sp>
          <p:nvSpPr>
            <p:cNvPr id="1033"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pPr eaLnBrk="0" fontAlgn="base" hangingPunct="0">
                <a:spcBef>
                  <a:spcPct val="0"/>
                </a:spcBef>
                <a:spcAft>
                  <a:spcPct val="0"/>
                </a:spcAft>
              </a:pPr>
              <a:endParaRPr lang="th-TH" smtClean="0">
                <a:solidFill>
                  <a:srgbClr val="FFFFFF"/>
                </a:solidFill>
                <a:latin typeface="Arial" pitchFamily="34" charset="0"/>
                <a:cs typeface="Angsana New" pitchFamily="18" charset="-34"/>
              </a:endParaRPr>
            </a:p>
          </p:txBody>
        </p:sp>
      </p:grpSp>
      <p:sp>
        <p:nvSpPr>
          <p:cNvPr id="148485" name="Rectangle 5"/>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8486" name="Rectangle 6"/>
          <p:cNvSpPr>
            <a:spLocks noGrp="1" noChangeArrowheads="1"/>
          </p:cNvSpPr>
          <p:nvPr>
            <p:ph type="body" idx="1"/>
          </p:nvPr>
        </p:nvSpPr>
        <p:spPr bwMode="auto">
          <a:xfrm>
            <a:off x="457200" y="16002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8487" name="Rectangle 7"/>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cs typeface="Angsana New" pitchFamily="18" charset="-34"/>
            </a:endParaRPr>
          </a:p>
        </p:txBody>
      </p:sp>
      <p:sp>
        <p:nvSpPr>
          <p:cNvPr id="148488" name="Rectangle 8"/>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cs typeface="Angsana New" pitchFamily="18" charset="-34"/>
            </a:endParaRPr>
          </a:p>
        </p:txBody>
      </p:sp>
      <p:sp>
        <p:nvSpPr>
          <p:cNvPr id="148489" name="Rectangle 9"/>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latin typeface="+mn-lt"/>
              </a:defRPr>
            </a:lvl1pPr>
          </a:lstStyle>
          <a:p>
            <a:pPr fontAlgn="base">
              <a:spcBef>
                <a:spcPct val="0"/>
              </a:spcBef>
              <a:spcAft>
                <a:spcPct val="0"/>
              </a:spcAft>
              <a:defRPr/>
            </a:pPr>
            <a:fld id="{0A98CC33-4A7F-407C-A2B2-FCFBC7CE42AF}" type="slidenum">
              <a:rPr lang="en-US">
                <a:solidFill>
                  <a:srgbClr val="FFFFFF"/>
                </a:solidFill>
                <a:cs typeface="Angsana New" pitchFamily="18" charset="-34"/>
              </a:rPr>
              <a:pPr fontAlgn="base">
                <a:spcBef>
                  <a:spcPct val="0"/>
                </a:spcBef>
                <a:spcAft>
                  <a:spcPct val="0"/>
                </a:spcAft>
                <a:defRPr/>
              </a:pPr>
              <a:t>‹#›</a:t>
            </a:fld>
            <a:endParaRPr lang="en-US">
              <a:solidFill>
                <a:srgbClr val="FFFFFF"/>
              </a:solidFill>
              <a:cs typeface="Angsana New" pitchFamily="18" charset="-34"/>
            </a:endParaRPr>
          </a:p>
        </p:txBody>
      </p:sp>
    </p:spTree>
    <p:extLst>
      <p:ext uri="{BB962C8B-B14F-4D97-AF65-F5344CB8AC3E}">
        <p14:creationId xmlns:p14="http://schemas.microsoft.com/office/powerpoint/2010/main" val="116495567"/>
      </p:ext>
    </p:extLst>
  </p:cSld>
  <p:clrMap bg1="dk2" tx1="lt1" bg2="dk1" tx2="lt2" accent1="accent1" accent2="accent2" accent3="accent3" accent4="accent4" accent5="accent5" accent6="accent6" hlink="hlink" folHlink="folHlink"/>
  <p:sldLayoutIdLst>
    <p:sldLayoutId id="2147484091" r:id="rId1"/>
    <p:sldLayoutId id="2147484092" r:id="rId2"/>
    <p:sldLayoutId id="2147484093" r:id="rId3"/>
    <p:sldLayoutId id="2147484094" r:id="rId4"/>
    <p:sldLayoutId id="2147484095" r:id="rId5"/>
    <p:sldLayoutId id="2147484096" r:id="rId6"/>
    <p:sldLayoutId id="2147484097" r:id="rId7"/>
    <p:sldLayoutId id="2147484098" r:id="rId8"/>
    <p:sldLayoutId id="2147484099" r:id="rId9"/>
    <p:sldLayoutId id="2147484100" r:id="rId10"/>
    <p:sldLayoutId id="2147484101"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defRPr/>
            </a:pPr>
            <a:endParaRPr lang="th-TH">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defRPr/>
            </a:pPr>
            <a:fld id="{AA38D6FE-36CB-4C19-8923-1577BA20BBA8}" type="slidenum">
              <a:rPr lang="en-US">
                <a:solidFill>
                  <a:srgbClr val="FFFFFF"/>
                </a:solidFill>
              </a:rPr>
              <a:pPr fontAlgn="base">
                <a:spcBef>
                  <a:spcPct val="0"/>
                </a:spcBef>
                <a:spcAft>
                  <a:spcPct val="0"/>
                </a:spcAft>
                <a:defRPr/>
              </a:pPr>
              <a:t>‹#›</a:t>
            </a:fld>
            <a:endParaRPr lang="th-TH">
              <a:solidFill>
                <a:srgbClr val="FFFFFF"/>
              </a:solidFill>
            </a:endParaRPr>
          </a:p>
        </p:txBody>
      </p:sp>
      <p:grpSp>
        <p:nvGrpSpPr>
          <p:cNvPr id="2052" name="Group 4"/>
          <p:cNvGrpSpPr>
            <a:grpSpLocks/>
          </p:cNvGrpSpPr>
          <p:nvPr/>
        </p:nvGrpSpPr>
        <p:grpSpPr bwMode="auto">
          <a:xfrm>
            <a:off x="0" y="0"/>
            <a:ext cx="9140825" cy="6850063"/>
            <a:chOff x="0" y="0"/>
            <a:chExt cx="5758" cy="4315"/>
          </a:xfrm>
        </p:grpSpPr>
        <p:grpSp>
          <p:nvGrpSpPr>
            <p:cNvPr id="2056"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5"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8"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defRPr/>
            </a:pPr>
            <a:endParaRPr lang="th-TH">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484065306"/>
      </p:ext>
    </p:extLst>
  </p:cSld>
  <p:clrMap bg1="dk2" tx1="lt1" bg2="dk1" tx2="lt2" accent1="accent1" accent2="accent2" accent3="accent3" accent4="accent4" accent5="accent5" accent6="accent6" hlink="hlink" folHlink="folHlink"/>
  <p:sldLayoutIdLst>
    <p:sldLayoutId id="2147484103" r:id="rId1"/>
    <p:sldLayoutId id="2147484104" r:id="rId2"/>
    <p:sldLayoutId id="2147484105" r:id="rId3"/>
    <p:sldLayoutId id="2147484106" r:id="rId4"/>
    <p:sldLayoutId id="2147484107" r:id="rId5"/>
    <p:sldLayoutId id="2147484108" r:id="rId6"/>
    <p:sldLayoutId id="2147484109" r:id="rId7"/>
    <p:sldLayoutId id="2147484110" r:id="rId8"/>
    <p:sldLayoutId id="2147484111" r:id="rId9"/>
    <p:sldLayoutId id="2147484112" r:id="rId10"/>
    <p:sldLayoutId id="2147484113"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defRPr/>
            </a:pPr>
            <a:endParaRPr lang="th-TH">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defRPr/>
            </a:pPr>
            <a:fld id="{AA38D6FE-36CB-4C19-8923-1577BA20BBA8}" type="slidenum">
              <a:rPr lang="en-US">
                <a:solidFill>
                  <a:srgbClr val="FFFFFF"/>
                </a:solidFill>
              </a:rPr>
              <a:pPr fontAlgn="base">
                <a:spcBef>
                  <a:spcPct val="0"/>
                </a:spcBef>
                <a:spcAft>
                  <a:spcPct val="0"/>
                </a:spcAft>
                <a:defRPr/>
              </a:pPr>
              <a:t>‹#›</a:t>
            </a:fld>
            <a:endParaRPr lang="th-TH">
              <a:solidFill>
                <a:srgbClr val="FFFFFF"/>
              </a:solidFill>
            </a:endParaRPr>
          </a:p>
        </p:txBody>
      </p:sp>
      <p:grpSp>
        <p:nvGrpSpPr>
          <p:cNvPr id="2052" name="Group 4"/>
          <p:cNvGrpSpPr>
            <a:grpSpLocks/>
          </p:cNvGrpSpPr>
          <p:nvPr/>
        </p:nvGrpSpPr>
        <p:grpSpPr bwMode="auto">
          <a:xfrm>
            <a:off x="0" y="0"/>
            <a:ext cx="9140825" cy="6850063"/>
            <a:chOff x="0" y="0"/>
            <a:chExt cx="5758" cy="4315"/>
          </a:xfrm>
        </p:grpSpPr>
        <p:grpSp>
          <p:nvGrpSpPr>
            <p:cNvPr id="2056"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5"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8"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defRPr/>
            </a:pPr>
            <a:endParaRPr lang="th-TH">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418914109"/>
      </p:ext>
    </p:extLst>
  </p:cSld>
  <p:clrMap bg1="dk2" tx1="lt1" bg2="dk1" tx2="lt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 id="2147484124" r:id="rId10"/>
    <p:sldLayoutId id="2147484125"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defRPr/>
            </a:pPr>
            <a:endParaRPr lang="th-TH">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defRPr/>
            </a:pPr>
            <a:fld id="{AA38D6FE-36CB-4C19-8923-1577BA20BBA8}" type="slidenum">
              <a:rPr lang="en-US">
                <a:solidFill>
                  <a:srgbClr val="FFFFFF"/>
                </a:solidFill>
              </a:rPr>
              <a:pPr fontAlgn="base">
                <a:spcBef>
                  <a:spcPct val="0"/>
                </a:spcBef>
                <a:spcAft>
                  <a:spcPct val="0"/>
                </a:spcAft>
                <a:defRPr/>
              </a:pPr>
              <a:t>‹#›</a:t>
            </a:fld>
            <a:endParaRPr lang="th-TH">
              <a:solidFill>
                <a:srgbClr val="FFFFFF"/>
              </a:solidFill>
            </a:endParaRPr>
          </a:p>
        </p:txBody>
      </p:sp>
      <p:grpSp>
        <p:nvGrpSpPr>
          <p:cNvPr id="2052" name="Group 4"/>
          <p:cNvGrpSpPr>
            <a:grpSpLocks/>
          </p:cNvGrpSpPr>
          <p:nvPr/>
        </p:nvGrpSpPr>
        <p:grpSpPr bwMode="auto">
          <a:xfrm>
            <a:off x="0" y="0"/>
            <a:ext cx="9140825" cy="6850063"/>
            <a:chOff x="0" y="0"/>
            <a:chExt cx="5758" cy="4315"/>
          </a:xfrm>
        </p:grpSpPr>
        <p:grpSp>
          <p:nvGrpSpPr>
            <p:cNvPr id="2056"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5"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8"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defRPr/>
            </a:pPr>
            <a:endParaRPr lang="th-TH">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984213953"/>
      </p:ext>
    </p:extLst>
  </p:cSld>
  <p:clrMap bg1="dk2" tx1="lt1" bg2="dk1" tx2="lt2" accent1="accent1" accent2="accent2" accent3="accent3" accent4="accent4" accent5="accent5" accent6="accent6" hlink="hlink" folHlink="folHlink"/>
  <p:sldLayoutIdLst>
    <p:sldLayoutId id="2147484127" r:id="rId1"/>
    <p:sldLayoutId id="2147484128" r:id="rId2"/>
    <p:sldLayoutId id="2147484129" r:id="rId3"/>
    <p:sldLayoutId id="2147484130" r:id="rId4"/>
    <p:sldLayoutId id="2147484131" r:id="rId5"/>
    <p:sldLayoutId id="2147484132" r:id="rId6"/>
    <p:sldLayoutId id="2147484133" r:id="rId7"/>
    <p:sldLayoutId id="2147484134" r:id="rId8"/>
    <p:sldLayoutId id="2147484135" r:id="rId9"/>
    <p:sldLayoutId id="2147484136" r:id="rId10"/>
    <p:sldLayoutId id="2147484137"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bwMode="ltGray">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026" name="Rectangle 21"/>
          <p:cNvSpPr>
            <a:spLocks noGrp="1" noChangeArrowheads="1"/>
          </p:cNvSpPr>
          <p:nvPr>
            <p:ph type="title"/>
          </p:nvPr>
        </p:nvSpPr>
        <p:spPr bwMode="gray">
          <a:xfrm>
            <a:off x="1331913" y="98425"/>
            <a:ext cx="69294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ko-KR" smtClean="0"/>
              <a:t>Click to edit Master title</a:t>
            </a:r>
          </a:p>
        </p:txBody>
      </p:sp>
      <p:sp>
        <p:nvSpPr>
          <p:cNvPr id="1027" name="Rectangle 22"/>
          <p:cNvSpPr>
            <a:spLocks noGrp="1" noChangeArrowheads="1"/>
          </p:cNvSpPr>
          <p:nvPr>
            <p:ph type="body" idx="1"/>
          </p:nvPr>
        </p:nvSpPr>
        <p:spPr bwMode="gray">
          <a:xfrm>
            <a:off x="1403350" y="1314450"/>
            <a:ext cx="774065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1028" name="Text Box 33"/>
          <p:cNvSpPr txBox="1">
            <a:spLocks noChangeArrowheads="1"/>
          </p:cNvSpPr>
          <p:nvPr/>
        </p:nvSpPr>
        <p:spPr bwMode="gray">
          <a:xfrm>
            <a:off x="6958013" y="6583363"/>
            <a:ext cx="21859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FF00FF"/>
                </a:solidFill>
                <a:latin typeface="Times New Roman" pitchFamily="18" charset="0"/>
              </a:defRPr>
            </a:lvl1pPr>
            <a:lvl2pPr marL="742950" indent="-285750" eaLnBrk="0" hangingPunct="0">
              <a:defRPr sz="2400" b="1">
                <a:solidFill>
                  <a:srgbClr val="FF00FF"/>
                </a:solidFill>
                <a:latin typeface="Times New Roman" pitchFamily="18" charset="0"/>
              </a:defRPr>
            </a:lvl2pPr>
            <a:lvl3pPr marL="1143000" indent="-228600" eaLnBrk="0" hangingPunct="0">
              <a:defRPr sz="2400" b="1">
                <a:solidFill>
                  <a:srgbClr val="FF00FF"/>
                </a:solidFill>
                <a:latin typeface="Times New Roman" pitchFamily="18" charset="0"/>
              </a:defRPr>
            </a:lvl3pPr>
            <a:lvl4pPr marL="1600200" indent="-228600" eaLnBrk="0" hangingPunct="0">
              <a:defRPr sz="2400" b="1">
                <a:solidFill>
                  <a:srgbClr val="FF00FF"/>
                </a:solidFill>
                <a:latin typeface="Times New Roman" pitchFamily="18" charset="0"/>
              </a:defRPr>
            </a:lvl4pPr>
            <a:lvl5pPr marL="2057400" indent="-228600" eaLnBrk="0" hangingPunct="0">
              <a:defRPr sz="2400" b="1">
                <a:solidFill>
                  <a:srgbClr val="FF00FF"/>
                </a:solidFill>
                <a:latin typeface="Times New Roman" pitchFamily="18" charset="0"/>
              </a:defRPr>
            </a:lvl5pPr>
            <a:lvl6pPr marL="2514600" indent="-228600" algn="ctr" eaLnBrk="0" fontAlgn="base" hangingPunct="0">
              <a:spcBef>
                <a:spcPct val="0"/>
              </a:spcBef>
              <a:spcAft>
                <a:spcPct val="0"/>
              </a:spcAft>
              <a:defRPr sz="2400" b="1">
                <a:solidFill>
                  <a:srgbClr val="FF00FF"/>
                </a:solidFill>
                <a:latin typeface="Times New Roman" pitchFamily="18" charset="0"/>
              </a:defRPr>
            </a:lvl6pPr>
            <a:lvl7pPr marL="2971800" indent="-228600" algn="ctr" eaLnBrk="0" fontAlgn="base" hangingPunct="0">
              <a:spcBef>
                <a:spcPct val="0"/>
              </a:spcBef>
              <a:spcAft>
                <a:spcPct val="0"/>
              </a:spcAft>
              <a:defRPr sz="2400" b="1">
                <a:solidFill>
                  <a:srgbClr val="FF00FF"/>
                </a:solidFill>
                <a:latin typeface="Times New Roman" pitchFamily="18" charset="0"/>
              </a:defRPr>
            </a:lvl7pPr>
            <a:lvl8pPr marL="3429000" indent="-228600" algn="ctr" eaLnBrk="0" fontAlgn="base" hangingPunct="0">
              <a:spcBef>
                <a:spcPct val="0"/>
              </a:spcBef>
              <a:spcAft>
                <a:spcPct val="0"/>
              </a:spcAft>
              <a:defRPr sz="2400" b="1">
                <a:solidFill>
                  <a:srgbClr val="FF00FF"/>
                </a:solidFill>
                <a:latin typeface="Times New Roman" pitchFamily="18" charset="0"/>
              </a:defRPr>
            </a:lvl8pPr>
            <a:lvl9pPr marL="3886200" indent="-228600" algn="ctr" eaLnBrk="0" fontAlgn="base" hangingPunct="0">
              <a:spcBef>
                <a:spcPct val="0"/>
              </a:spcBef>
              <a:spcAft>
                <a:spcPct val="0"/>
              </a:spcAft>
              <a:defRPr sz="2400" b="1">
                <a:solidFill>
                  <a:srgbClr val="FF00FF"/>
                </a:solidFill>
                <a:latin typeface="Times New Roman" pitchFamily="18" charset="0"/>
              </a:defRPr>
            </a:lvl9pPr>
          </a:lstStyle>
          <a:p>
            <a:pPr algn="r" eaLnBrk="1" fontAlgn="base" latinLnBrk="1" hangingPunct="1">
              <a:spcBef>
                <a:spcPct val="0"/>
              </a:spcBef>
              <a:spcAft>
                <a:spcPct val="0"/>
              </a:spcAft>
              <a:defRPr/>
            </a:pPr>
            <a:r>
              <a:rPr kumimoji="1" lang="en-US" altLang="ko-KR" sz="1200" b="0" smtClean="0">
                <a:solidFill>
                  <a:srgbClr val="FFFFFF"/>
                </a:solidFill>
                <a:latin typeface="Verdana" pitchFamily="34" charset="0"/>
                <a:ea typeface="HY견고딕" pitchFamily="18" charset="-127"/>
              </a:rPr>
              <a:t>Your site here</a:t>
            </a:r>
          </a:p>
        </p:txBody>
      </p:sp>
      <p:sp>
        <p:nvSpPr>
          <p:cNvPr id="12322" name="Rectangle 34"/>
          <p:cNvSpPr>
            <a:spLocks noChangeArrowheads="1"/>
          </p:cNvSpPr>
          <p:nvPr/>
        </p:nvSpPr>
        <p:spPr bwMode="gray">
          <a:xfrm>
            <a:off x="0" y="0"/>
            <a:ext cx="1196975" cy="6858000"/>
          </a:xfrm>
          <a:prstGeom prst="rect">
            <a:avLst/>
          </a:prstGeom>
          <a:gradFill rotWithShape="1">
            <a:gsLst>
              <a:gs pos="0">
                <a:schemeClr val="bg1">
                  <a:gamma/>
                  <a:shade val="0"/>
                  <a:invGamma/>
                </a:schemeClr>
              </a:gs>
              <a:gs pos="100000">
                <a:schemeClr val="bg1"/>
              </a:gs>
            </a:gsLst>
            <a:lin ang="5400000" scaled="1"/>
          </a:gradFill>
          <a:ln w="25400">
            <a:noFill/>
            <a:miter lim="800000"/>
            <a:headEnd/>
            <a:tailEnd/>
          </a:ln>
          <a:effectLst/>
        </p:spPr>
        <p:txBody>
          <a:bodyPr wrap="none" anchor="ctr"/>
          <a:lstStyle/>
          <a:p>
            <a:pPr algn="ctr" eaLnBrk="0" fontAlgn="base" hangingPunct="0">
              <a:spcBef>
                <a:spcPct val="0"/>
              </a:spcBef>
              <a:spcAft>
                <a:spcPct val="0"/>
              </a:spcAft>
              <a:defRPr/>
            </a:pPr>
            <a:endParaRPr lang="ko-KR" altLang="en-US" sz="1800">
              <a:solidFill>
                <a:srgbClr val="FFFFFF"/>
              </a:solidFill>
              <a:ea typeface="Gulim" pitchFamily="34" charset="-127"/>
            </a:endParaRPr>
          </a:p>
        </p:txBody>
      </p:sp>
      <p:sp>
        <p:nvSpPr>
          <p:cNvPr id="1030" name="AutoShape 35"/>
          <p:cNvSpPr>
            <a:spLocks noChangeArrowheads="1"/>
          </p:cNvSpPr>
          <p:nvPr/>
        </p:nvSpPr>
        <p:spPr bwMode="gray">
          <a:xfrm rot="16248127" flipH="1">
            <a:off x="4393406" y="-3526631"/>
            <a:ext cx="358775" cy="9139238"/>
          </a:xfrm>
          <a:prstGeom prst="moon">
            <a:avLst>
              <a:gd name="adj" fmla="val 7106"/>
            </a:avLst>
          </a:prstGeom>
          <a:gradFill rotWithShape="1">
            <a:gsLst>
              <a:gs pos="0">
                <a:srgbClr val="F8F8F8"/>
              </a:gs>
              <a:gs pos="100000">
                <a:srgbClr val="73737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base">
              <a:spcBef>
                <a:spcPct val="0"/>
              </a:spcBef>
              <a:spcAft>
                <a:spcPct val="0"/>
              </a:spcAft>
            </a:pPr>
            <a:endParaRPr lang="th-TH" sz="2400" b="1" smtClean="0">
              <a:solidFill>
                <a:srgbClr val="FF00FF"/>
              </a:solidFill>
              <a:latin typeface="Times New Roman" pitchFamily="18" charset="0"/>
            </a:endParaRPr>
          </a:p>
        </p:txBody>
      </p:sp>
      <p:sp>
        <p:nvSpPr>
          <p:cNvPr id="1031" name="Text Box 36"/>
          <p:cNvSpPr txBox="1">
            <a:spLocks noChangeArrowheads="1"/>
          </p:cNvSpPr>
          <p:nvPr/>
        </p:nvSpPr>
        <p:spPr bwMode="gray">
          <a:xfrm>
            <a:off x="0" y="233363"/>
            <a:ext cx="1196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FF00FF"/>
                </a:solidFill>
                <a:latin typeface="Times New Roman" pitchFamily="18" charset="0"/>
              </a:defRPr>
            </a:lvl1pPr>
            <a:lvl2pPr marL="742950" indent="-285750" eaLnBrk="0" hangingPunct="0">
              <a:defRPr sz="2400" b="1">
                <a:solidFill>
                  <a:srgbClr val="FF00FF"/>
                </a:solidFill>
                <a:latin typeface="Times New Roman" pitchFamily="18" charset="0"/>
              </a:defRPr>
            </a:lvl2pPr>
            <a:lvl3pPr marL="1143000" indent="-228600" eaLnBrk="0" hangingPunct="0">
              <a:defRPr sz="2400" b="1">
                <a:solidFill>
                  <a:srgbClr val="FF00FF"/>
                </a:solidFill>
                <a:latin typeface="Times New Roman" pitchFamily="18" charset="0"/>
              </a:defRPr>
            </a:lvl3pPr>
            <a:lvl4pPr marL="1600200" indent="-228600" eaLnBrk="0" hangingPunct="0">
              <a:defRPr sz="2400" b="1">
                <a:solidFill>
                  <a:srgbClr val="FF00FF"/>
                </a:solidFill>
                <a:latin typeface="Times New Roman" pitchFamily="18" charset="0"/>
              </a:defRPr>
            </a:lvl4pPr>
            <a:lvl5pPr marL="2057400" indent="-228600" eaLnBrk="0" hangingPunct="0">
              <a:defRPr sz="2400" b="1">
                <a:solidFill>
                  <a:srgbClr val="FF00FF"/>
                </a:solidFill>
                <a:latin typeface="Times New Roman" pitchFamily="18" charset="0"/>
              </a:defRPr>
            </a:lvl5pPr>
            <a:lvl6pPr marL="2514600" indent="-228600" algn="ctr" eaLnBrk="0" fontAlgn="base" hangingPunct="0">
              <a:spcBef>
                <a:spcPct val="0"/>
              </a:spcBef>
              <a:spcAft>
                <a:spcPct val="0"/>
              </a:spcAft>
              <a:defRPr sz="2400" b="1">
                <a:solidFill>
                  <a:srgbClr val="FF00FF"/>
                </a:solidFill>
                <a:latin typeface="Times New Roman" pitchFamily="18" charset="0"/>
              </a:defRPr>
            </a:lvl6pPr>
            <a:lvl7pPr marL="2971800" indent="-228600" algn="ctr" eaLnBrk="0" fontAlgn="base" hangingPunct="0">
              <a:spcBef>
                <a:spcPct val="0"/>
              </a:spcBef>
              <a:spcAft>
                <a:spcPct val="0"/>
              </a:spcAft>
              <a:defRPr sz="2400" b="1">
                <a:solidFill>
                  <a:srgbClr val="FF00FF"/>
                </a:solidFill>
                <a:latin typeface="Times New Roman" pitchFamily="18" charset="0"/>
              </a:defRPr>
            </a:lvl7pPr>
            <a:lvl8pPr marL="3429000" indent="-228600" algn="ctr" eaLnBrk="0" fontAlgn="base" hangingPunct="0">
              <a:spcBef>
                <a:spcPct val="0"/>
              </a:spcBef>
              <a:spcAft>
                <a:spcPct val="0"/>
              </a:spcAft>
              <a:defRPr sz="2400" b="1">
                <a:solidFill>
                  <a:srgbClr val="FF00FF"/>
                </a:solidFill>
                <a:latin typeface="Times New Roman" pitchFamily="18" charset="0"/>
              </a:defRPr>
            </a:lvl8pPr>
            <a:lvl9pPr marL="3886200" indent="-228600" algn="ctr" eaLnBrk="0" fontAlgn="base" hangingPunct="0">
              <a:spcBef>
                <a:spcPct val="0"/>
              </a:spcBef>
              <a:spcAft>
                <a:spcPct val="0"/>
              </a:spcAft>
              <a:defRPr sz="2400" b="1">
                <a:solidFill>
                  <a:srgbClr val="FF00FF"/>
                </a:solidFill>
                <a:latin typeface="Times New Roman" pitchFamily="18" charset="0"/>
              </a:defRPr>
            </a:lvl9pPr>
          </a:lstStyle>
          <a:p>
            <a:pPr algn="ctr" eaLnBrk="1" fontAlgn="base" latinLnBrk="1" hangingPunct="1">
              <a:spcBef>
                <a:spcPct val="0"/>
              </a:spcBef>
              <a:spcAft>
                <a:spcPct val="0"/>
              </a:spcAft>
              <a:defRPr/>
            </a:pPr>
            <a:r>
              <a:rPr kumimoji="1" lang="en-US" altLang="ko-KR" sz="2000" b="0" smtClean="0">
                <a:solidFill>
                  <a:srgbClr val="FFFFFF"/>
                </a:solidFill>
                <a:latin typeface="Lucida Sans Unicode" pitchFamily="34" charset="0"/>
                <a:ea typeface="Gulim" pitchFamily="34" charset="-127"/>
              </a:rPr>
              <a:t>LOGO</a:t>
            </a:r>
          </a:p>
        </p:txBody>
      </p:sp>
      <p:pic>
        <p:nvPicPr>
          <p:cNvPr id="1032" name="Picture 52" descr="ball_many"/>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gray">
          <a:xfrm>
            <a:off x="8351838" y="219075"/>
            <a:ext cx="630237"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910859"/>
      </p:ext>
    </p:extLst>
  </p:cSld>
  <p:clrMap bg1="dk2" tx1="lt1" bg2="dk1" tx2="lt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 id="2147484161" r:id="rId7"/>
    <p:sldLayoutId id="2147484162" r:id="rId8"/>
    <p:sldLayoutId id="2147484163" r:id="rId9"/>
    <p:sldLayoutId id="2147484164" r:id="rId10"/>
    <p:sldLayoutId id="2147484165" r:id="rId11"/>
  </p:sldLayoutIdLst>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Verdana" pitchFamily="34" charset="0"/>
        </a:defRPr>
      </a:lvl2pPr>
      <a:lvl3pPr algn="l" rtl="0" eaLnBrk="0" fontAlgn="base" hangingPunct="0">
        <a:spcBef>
          <a:spcPct val="0"/>
        </a:spcBef>
        <a:spcAft>
          <a:spcPct val="0"/>
        </a:spcAft>
        <a:defRPr sz="3200" b="1">
          <a:solidFill>
            <a:schemeClr val="tx1"/>
          </a:solidFill>
          <a:latin typeface="Verdana" pitchFamily="34" charset="0"/>
        </a:defRPr>
      </a:lvl3pPr>
      <a:lvl4pPr algn="l" rtl="0" eaLnBrk="0" fontAlgn="base" hangingPunct="0">
        <a:spcBef>
          <a:spcPct val="0"/>
        </a:spcBef>
        <a:spcAft>
          <a:spcPct val="0"/>
        </a:spcAft>
        <a:defRPr sz="3200" b="1">
          <a:solidFill>
            <a:schemeClr val="tx1"/>
          </a:solidFill>
          <a:latin typeface="Verdana" pitchFamily="34" charset="0"/>
        </a:defRPr>
      </a:lvl4pPr>
      <a:lvl5pPr algn="l" rtl="0" eaLnBrk="0" fontAlgn="base" hangingPunct="0">
        <a:spcBef>
          <a:spcPct val="0"/>
        </a:spcBef>
        <a:spcAft>
          <a:spcPct val="0"/>
        </a:spcAft>
        <a:defRPr sz="3200" b="1">
          <a:solidFill>
            <a:schemeClr val="tx1"/>
          </a:solidFill>
          <a:latin typeface="Verdana" pitchFamily="34" charset="0"/>
        </a:defRPr>
      </a:lvl5pPr>
      <a:lvl6pPr marL="457200" algn="l" rtl="0" fontAlgn="base">
        <a:spcBef>
          <a:spcPct val="0"/>
        </a:spcBef>
        <a:spcAft>
          <a:spcPct val="0"/>
        </a:spcAft>
        <a:defRPr sz="3200" b="1">
          <a:solidFill>
            <a:schemeClr val="tx1"/>
          </a:solidFill>
          <a:latin typeface="Verdana" pitchFamily="34" charset="0"/>
        </a:defRPr>
      </a:lvl6pPr>
      <a:lvl7pPr marL="914400" algn="l" rtl="0" fontAlgn="base">
        <a:spcBef>
          <a:spcPct val="0"/>
        </a:spcBef>
        <a:spcAft>
          <a:spcPct val="0"/>
        </a:spcAft>
        <a:defRPr sz="3200" b="1">
          <a:solidFill>
            <a:schemeClr val="tx1"/>
          </a:solidFill>
          <a:latin typeface="Verdana" pitchFamily="34" charset="0"/>
        </a:defRPr>
      </a:lvl7pPr>
      <a:lvl8pPr marL="1371600" algn="l" rtl="0" fontAlgn="base">
        <a:spcBef>
          <a:spcPct val="0"/>
        </a:spcBef>
        <a:spcAft>
          <a:spcPct val="0"/>
        </a:spcAft>
        <a:defRPr sz="3200" b="1">
          <a:solidFill>
            <a:schemeClr val="tx1"/>
          </a:solidFill>
          <a:latin typeface="Verdana" pitchFamily="34" charset="0"/>
        </a:defRPr>
      </a:lvl8pPr>
      <a:lvl9pPr marL="1828800" algn="l" rtl="0" fontAlgn="base">
        <a:spcBef>
          <a:spcPct val="0"/>
        </a:spcBef>
        <a:spcAft>
          <a:spcPct val="0"/>
        </a:spcAft>
        <a:defRPr sz="3200" b="1">
          <a:solidFill>
            <a:schemeClr val="tx1"/>
          </a:solidFill>
          <a:latin typeface="Verdana"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v"/>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itchFamily="2" charset="2"/>
        <a:buChar char="n"/>
        <a:defRPr sz="2000">
          <a:solidFill>
            <a:schemeClr val="tx1"/>
          </a:solidFill>
          <a:latin typeface="+mn-lt"/>
        </a:defRPr>
      </a:lvl2pPr>
      <a:lvl3pPr marL="11430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hlink"/>
        </a:buClr>
        <a:buSzPct val="60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hlink"/>
        </a:buClr>
        <a:buSzPct val="60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hlink"/>
        </a:buClr>
        <a:buSzPct val="60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hlink"/>
        </a:buClr>
        <a:buSzPct val="60000"/>
        <a:buFont typeface="Wingdings" pitchFamily="2" charset="2"/>
        <a:buChar char="n"/>
        <a:defRPr>
          <a:solidFill>
            <a:schemeClr val="tx1"/>
          </a:solidFill>
          <a:latin typeface="+mn-lt"/>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h-TH" smtClean="0"/>
              <a:t>คลิกเพื่อแก้ไขลักษณะต้นแบบชื่อเรื่อง</a:t>
            </a:r>
            <a:endParaRPr lang="en-US" smtClean="0"/>
          </a:p>
        </p:txBody>
      </p:sp>
      <p:sp>
        <p:nvSpPr>
          <p:cNvPr id="23555"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h-TH" smtClean="0"/>
              <a:t>คลิกเพื่อแก้ไขลักษณะของข้อความต้นแบบ</a:t>
            </a:r>
            <a:endParaRPr lang="en-US" smtClean="0"/>
          </a:p>
          <a:p>
            <a:pPr lvl="1"/>
            <a:r>
              <a:rPr lang="th-TH" smtClean="0"/>
              <a:t>ระดับที่สอง</a:t>
            </a:r>
            <a:endParaRPr lang="en-US" smtClean="0"/>
          </a:p>
          <a:p>
            <a:pPr lvl="2"/>
            <a:r>
              <a:rPr lang="th-TH" smtClean="0"/>
              <a:t>ระดับที่สาม</a:t>
            </a:r>
            <a:endParaRPr lang="en-US" smtClean="0"/>
          </a:p>
          <a:p>
            <a:pPr lvl="3"/>
            <a:r>
              <a:rPr lang="th-TH" smtClean="0"/>
              <a:t>ระดับที่สี่</a:t>
            </a:r>
            <a:endParaRPr lang="en-US" smtClean="0"/>
          </a:p>
          <a:p>
            <a:pPr lvl="4"/>
            <a:r>
              <a:rPr lang="th-TH" smtClean="0"/>
              <a:t>ระดับที่ห้า</a:t>
            </a:r>
            <a:endParaRPr lang="en-US"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fontAlgn="base">
              <a:spcBef>
                <a:spcPct val="0"/>
              </a:spcBef>
              <a:spcAft>
                <a:spcPct val="0"/>
              </a:spcAft>
              <a:defRPr/>
            </a:pPr>
            <a:endParaRPr lang="th-TH">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fontAlgn="base">
              <a:spcBef>
                <a:spcPct val="0"/>
              </a:spcBef>
              <a:spcAft>
                <a:spcPct val="0"/>
              </a:spcAft>
              <a:defRPr/>
            </a:pPr>
            <a:endParaRPr lang="th-TH">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fontAlgn="base">
              <a:spcBef>
                <a:spcPct val="0"/>
              </a:spcBef>
              <a:spcAft>
                <a:spcPct val="0"/>
              </a:spcAft>
              <a:defRPr/>
            </a:pPr>
            <a:fld id="{A6731C01-9AEF-4674-8560-23B83A54B277}" type="slidenum">
              <a:rPr lang="en-US">
                <a:solidFill>
                  <a:srgbClr val="000000"/>
                </a:solidFill>
              </a:rPr>
              <a:pPr fontAlgn="base">
                <a:spcBef>
                  <a:spcPct val="0"/>
                </a:spcBef>
                <a:spcAft>
                  <a:spcPct val="0"/>
                </a:spcAft>
                <a:defRPr/>
              </a:pPr>
              <a:t>‹#›</a:t>
            </a:fld>
            <a:endParaRPr lang="th-TH">
              <a:solidFill>
                <a:srgbClr val="000000"/>
              </a:solidFill>
            </a:endParaRPr>
          </a:p>
        </p:txBody>
      </p:sp>
    </p:spTree>
    <p:extLst>
      <p:ext uri="{BB962C8B-B14F-4D97-AF65-F5344CB8AC3E}">
        <p14:creationId xmlns:p14="http://schemas.microsoft.com/office/powerpoint/2010/main" val="776524819"/>
      </p:ext>
    </p:extLst>
  </p:cSld>
  <p:clrMap bg1="lt1" tx1="dk1" bg2="lt2" tx2="dk2" accent1="accent1" accent2="accent2" accent3="accent3" accent4="accent4" accent5="accent5" accent6="accent6" hlink="hlink" folHlink="folHlink"/>
  <p:sldLayoutIdLst>
    <p:sldLayoutId id="2147484179" r:id="rId1"/>
    <p:sldLayoutId id="2147484180" r:id="rId2"/>
    <p:sldLayoutId id="2147484181" r:id="rId3"/>
    <p:sldLayoutId id="2147484182" r:id="rId4"/>
    <p:sldLayoutId id="2147484183" r:id="rId5"/>
    <p:sldLayoutId id="2147484184" r:id="rId6"/>
    <p:sldLayoutId id="2147484185" r:id="rId7"/>
    <p:sldLayoutId id="2147484186" r:id="rId8"/>
    <p:sldLayoutId id="2147484187" r:id="rId9"/>
    <p:sldLayoutId id="2147484188" r:id="rId10"/>
    <p:sldLayoutId id="2147484189" r:id="rId11"/>
    <p:sldLayoutId id="2147484190" r:id="rId12"/>
    <p:sldLayoutId id="214748419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Angsana New" pitchFamily="18" charset="-34"/>
        </a:defRPr>
      </a:lvl2pPr>
      <a:lvl3pPr algn="ctr" rtl="0" eaLnBrk="0" fontAlgn="base" hangingPunct="0">
        <a:spcBef>
          <a:spcPct val="0"/>
        </a:spcBef>
        <a:spcAft>
          <a:spcPct val="0"/>
        </a:spcAft>
        <a:defRPr sz="4400">
          <a:solidFill>
            <a:schemeClr val="tx2"/>
          </a:solidFill>
          <a:latin typeface="Times New Roman" pitchFamily="18" charset="0"/>
          <a:cs typeface="Angsana New" pitchFamily="18" charset="-34"/>
        </a:defRPr>
      </a:lvl3pPr>
      <a:lvl4pPr algn="ctr" rtl="0" eaLnBrk="0" fontAlgn="base" hangingPunct="0">
        <a:spcBef>
          <a:spcPct val="0"/>
        </a:spcBef>
        <a:spcAft>
          <a:spcPct val="0"/>
        </a:spcAft>
        <a:defRPr sz="4400">
          <a:solidFill>
            <a:schemeClr val="tx2"/>
          </a:solidFill>
          <a:latin typeface="Times New Roman" pitchFamily="18" charset="0"/>
          <a:cs typeface="Angsana New" pitchFamily="18" charset="-34"/>
        </a:defRPr>
      </a:lvl4pPr>
      <a:lvl5pPr algn="ctr" rtl="0" eaLnBrk="0" fontAlgn="base" hangingPunct="0">
        <a:spcBef>
          <a:spcPct val="0"/>
        </a:spcBef>
        <a:spcAft>
          <a:spcPct val="0"/>
        </a:spcAft>
        <a:defRPr sz="4400">
          <a:solidFill>
            <a:schemeClr val="tx2"/>
          </a:solidFill>
          <a:latin typeface="Times New Roman" pitchFamily="18" charset="0"/>
          <a:cs typeface="Angsana New" pitchFamily="18" charset="-34"/>
        </a:defRPr>
      </a:lvl5pPr>
      <a:lvl6pPr marL="457200" algn="ctr" rtl="0" fontAlgn="base">
        <a:spcBef>
          <a:spcPct val="0"/>
        </a:spcBef>
        <a:spcAft>
          <a:spcPct val="0"/>
        </a:spcAft>
        <a:defRPr sz="4400">
          <a:solidFill>
            <a:schemeClr val="tx2"/>
          </a:solidFill>
          <a:latin typeface="Times New Roman" pitchFamily="18" charset="0"/>
          <a:cs typeface="Angsana New" pitchFamily="18" charset="-34"/>
        </a:defRPr>
      </a:lvl6pPr>
      <a:lvl7pPr marL="914400" algn="ctr" rtl="0" fontAlgn="base">
        <a:spcBef>
          <a:spcPct val="0"/>
        </a:spcBef>
        <a:spcAft>
          <a:spcPct val="0"/>
        </a:spcAft>
        <a:defRPr sz="4400">
          <a:solidFill>
            <a:schemeClr val="tx2"/>
          </a:solidFill>
          <a:latin typeface="Times New Roman" pitchFamily="18" charset="0"/>
          <a:cs typeface="Angsana New" pitchFamily="18" charset="-34"/>
        </a:defRPr>
      </a:lvl7pPr>
      <a:lvl8pPr marL="1371600" algn="ctr" rtl="0" fontAlgn="base">
        <a:spcBef>
          <a:spcPct val="0"/>
        </a:spcBef>
        <a:spcAft>
          <a:spcPct val="0"/>
        </a:spcAft>
        <a:defRPr sz="4400">
          <a:solidFill>
            <a:schemeClr val="tx2"/>
          </a:solidFill>
          <a:latin typeface="Times New Roman" pitchFamily="18" charset="0"/>
          <a:cs typeface="Angsana New" pitchFamily="18" charset="-34"/>
        </a:defRPr>
      </a:lvl8pPr>
      <a:lvl9pPr marL="1828800" algn="ctr" rtl="0" fontAlgn="base">
        <a:spcBef>
          <a:spcPct val="0"/>
        </a:spcBef>
        <a:spcAft>
          <a:spcPct val="0"/>
        </a:spcAft>
        <a:defRPr sz="4400">
          <a:solidFill>
            <a:schemeClr val="tx2"/>
          </a:solidFill>
          <a:latin typeface="Times New Roman" pitchFamily="18" charset="0"/>
          <a:cs typeface="Angsana New" pitchFamily="18" charset="-34"/>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white"/>
              </a:solidFill>
              <a:cs typeface="Angsana New" pitchFamily="18" charset="-34"/>
            </a:endParaRPr>
          </a:p>
        </p:txBody>
      </p:sp>
      <p:sp>
        <p:nvSpPr>
          <p:cNvPr id="1029" name="Text Placeholder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cs typeface="+mn-cs"/>
              </a:defRPr>
            </a:lvl1pPr>
          </a:lstStyle>
          <a:p>
            <a:pPr>
              <a:defRPr/>
            </a:pPr>
            <a:fld id="{52930C95-126C-40FA-BC65-3DC8254BFCD3}" type="datetimeFigureOut">
              <a:rPr lang="th-TH">
                <a:solidFill>
                  <a:srgbClr val="4F81BD">
                    <a:shade val="75000"/>
                  </a:srgbClr>
                </a:solidFill>
              </a:rPr>
              <a:pPr>
                <a:defRPr/>
              </a:pPr>
              <a:t>03/09/60</a:t>
            </a:fld>
            <a:endParaRPr lang="th-TH">
              <a:solidFill>
                <a:srgbClr val="4F81BD">
                  <a:shade val="75000"/>
                </a:srgbClr>
              </a:solidFill>
            </a:endParaRPr>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cs typeface="+mn-cs"/>
              </a:defRPr>
            </a:lvl1pPr>
          </a:lstStyle>
          <a:p>
            <a:pPr>
              <a:defRPr/>
            </a:pPr>
            <a:endParaRPr lang="th-TH">
              <a:solidFill>
                <a:srgbClr val="4F81BD">
                  <a:shade val="75000"/>
                </a:srgbClr>
              </a:solidFill>
            </a:endParaRPr>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cs typeface="+mn-cs"/>
              </a:defRPr>
            </a:lvl1pPr>
          </a:lstStyle>
          <a:p>
            <a:pPr>
              <a:defRPr/>
            </a:pPr>
            <a:fld id="{A31726E1-A1BB-4FC9-BAF9-32FABE937AF3}" type="slidenum">
              <a:rPr lang="th-TH">
                <a:solidFill>
                  <a:srgbClr val="4F81BD">
                    <a:shade val="75000"/>
                  </a:srgbClr>
                </a:solidFill>
              </a:rPr>
              <a:pPr>
                <a:defRPr/>
              </a:pPr>
              <a:t>‹#›</a:t>
            </a:fld>
            <a:endParaRPr lang="th-TH">
              <a:solidFill>
                <a:srgbClr val="4F81BD">
                  <a:shade val="75000"/>
                </a:srgbClr>
              </a:solidFill>
            </a:endParaRP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lang="en-US" smtClean="0"/>
              <a:t>Click to edit Master title style</a:t>
            </a:r>
            <a:endParaRPr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white"/>
              </a:solidFill>
              <a:cs typeface="Angsana New" pitchFamily="18" charset="-34"/>
            </a:endParaRPr>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white"/>
              </a:solidFill>
              <a:cs typeface="Angsana New" pitchFamily="18" charset="-34"/>
            </a:endParaRPr>
          </a:p>
        </p:txBody>
      </p:sp>
    </p:spTree>
    <p:extLst>
      <p:ext uri="{BB962C8B-B14F-4D97-AF65-F5344CB8AC3E}">
        <p14:creationId xmlns:p14="http://schemas.microsoft.com/office/powerpoint/2010/main" val="845024436"/>
      </p:ext>
    </p:extLst>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cs typeface="LilyUPC" pitchFamily="34" charset="-34"/>
        </a:defRPr>
      </a:lvl2pPr>
      <a:lvl3pPr algn="l" rtl="0" eaLnBrk="0" fontAlgn="base" hangingPunct="0">
        <a:spcBef>
          <a:spcPct val="0"/>
        </a:spcBef>
        <a:spcAft>
          <a:spcPct val="0"/>
        </a:spcAft>
        <a:defRPr sz="3600">
          <a:solidFill>
            <a:schemeClr val="tx2"/>
          </a:solidFill>
          <a:latin typeface="Franklin Gothic Medium" pitchFamily="34" charset="0"/>
          <a:cs typeface="LilyUPC" pitchFamily="34" charset="-34"/>
        </a:defRPr>
      </a:lvl3pPr>
      <a:lvl4pPr algn="l" rtl="0" eaLnBrk="0" fontAlgn="base" hangingPunct="0">
        <a:spcBef>
          <a:spcPct val="0"/>
        </a:spcBef>
        <a:spcAft>
          <a:spcPct val="0"/>
        </a:spcAft>
        <a:defRPr sz="3600">
          <a:solidFill>
            <a:schemeClr val="tx2"/>
          </a:solidFill>
          <a:latin typeface="Franklin Gothic Medium" pitchFamily="34" charset="0"/>
          <a:cs typeface="LilyUPC" pitchFamily="34" charset="-34"/>
        </a:defRPr>
      </a:lvl4pPr>
      <a:lvl5pPr algn="l" rtl="0" eaLnBrk="0" fontAlgn="base" hangingPunct="0">
        <a:spcBef>
          <a:spcPct val="0"/>
        </a:spcBef>
        <a:spcAft>
          <a:spcPct val="0"/>
        </a:spcAft>
        <a:defRPr sz="3600">
          <a:solidFill>
            <a:schemeClr val="tx2"/>
          </a:solidFill>
          <a:latin typeface="Franklin Gothic Medium" pitchFamily="34" charset="0"/>
          <a:cs typeface="LilyUPC" pitchFamily="34" charset="-34"/>
        </a:defRPr>
      </a:lvl5pPr>
      <a:lvl6pPr marL="457200" algn="l" rtl="0" fontAlgn="base">
        <a:spcBef>
          <a:spcPct val="0"/>
        </a:spcBef>
        <a:spcAft>
          <a:spcPct val="0"/>
        </a:spcAft>
        <a:defRPr sz="3600">
          <a:solidFill>
            <a:schemeClr val="tx2"/>
          </a:solidFill>
          <a:latin typeface="Franklin Gothic Medium" pitchFamily="34" charset="0"/>
          <a:cs typeface="LilyUPC" pitchFamily="34" charset="-34"/>
        </a:defRPr>
      </a:lvl6pPr>
      <a:lvl7pPr marL="914400" algn="l" rtl="0" fontAlgn="base">
        <a:spcBef>
          <a:spcPct val="0"/>
        </a:spcBef>
        <a:spcAft>
          <a:spcPct val="0"/>
        </a:spcAft>
        <a:defRPr sz="3600">
          <a:solidFill>
            <a:schemeClr val="tx2"/>
          </a:solidFill>
          <a:latin typeface="Franklin Gothic Medium" pitchFamily="34" charset="0"/>
          <a:cs typeface="LilyUPC" pitchFamily="34" charset="-34"/>
        </a:defRPr>
      </a:lvl7pPr>
      <a:lvl8pPr marL="1371600" algn="l" rtl="0" fontAlgn="base">
        <a:spcBef>
          <a:spcPct val="0"/>
        </a:spcBef>
        <a:spcAft>
          <a:spcPct val="0"/>
        </a:spcAft>
        <a:defRPr sz="3600">
          <a:solidFill>
            <a:schemeClr val="tx2"/>
          </a:solidFill>
          <a:latin typeface="Franklin Gothic Medium" pitchFamily="34" charset="0"/>
          <a:cs typeface="LilyUPC" pitchFamily="34" charset="-34"/>
        </a:defRPr>
      </a:lvl8pPr>
      <a:lvl9pPr marL="1828800" algn="l" rtl="0" fontAlgn="base">
        <a:spcBef>
          <a:spcPct val="0"/>
        </a:spcBef>
        <a:spcAft>
          <a:spcPct val="0"/>
        </a:spcAft>
        <a:defRPr sz="3600">
          <a:solidFill>
            <a:schemeClr val="tx2"/>
          </a:solidFill>
          <a:latin typeface="Franklin Gothic Medium" pitchFamily="34" charset="0"/>
          <a:cs typeface="LilyUPC" pitchFamily="34" charset="-34"/>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sz="20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16" tIns="45709" rIns="91416" bIns="45709"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457200" y="1600205"/>
            <a:ext cx="8229600" cy="4525963"/>
          </a:xfrm>
          <a:prstGeom prst="rect">
            <a:avLst/>
          </a:prstGeom>
        </p:spPr>
        <p:txBody>
          <a:bodyPr vert="horz" lIns="91416" tIns="45709" rIns="91416" bIns="4570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457200" y="6356355"/>
            <a:ext cx="2133600" cy="365125"/>
          </a:xfrm>
          <a:prstGeom prst="rect">
            <a:avLst/>
          </a:prstGeom>
        </p:spPr>
        <p:txBody>
          <a:bodyPr vert="horz" lIns="91416" tIns="45709" rIns="91416" bIns="45709" rtlCol="0" anchor="ctr"/>
          <a:lstStyle>
            <a:lvl1pPr algn="l">
              <a:defRPr sz="1200">
                <a:solidFill>
                  <a:schemeClr val="tx1">
                    <a:tint val="75000"/>
                  </a:schemeClr>
                </a:solidFill>
              </a:defRPr>
            </a:lvl1pPr>
          </a:lstStyle>
          <a:p>
            <a:pPr defTabSz="914165"/>
            <a:fld id="{B1A3F9D0-1493-4D0A-BF0A-135FA6CE15BE}" type="datetimeFigureOut">
              <a:rPr lang="th-TH" smtClean="0">
                <a:solidFill>
                  <a:prstClr val="black">
                    <a:tint val="75000"/>
                  </a:prstClr>
                </a:solidFill>
              </a:rPr>
              <a:pPr defTabSz="914165"/>
              <a:t>03/09/60</a:t>
            </a:fld>
            <a:endParaRPr lang="th-TH">
              <a:solidFill>
                <a:prstClr val="black">
                  <a:tint val="75000"/>
                </a:prstClr>
              </a:solidFill>
            </a:endParaRPr>
          </a:p>
        </p:txBody>
      </p:sp>
      <p:sp>
        <p:nvSpPr>
          <p:cNvPr id="5" name="Footer Placeholder 4"/>
          <p:cNvSpPr>
            <a:spLocks noGrp="1"/>
          </p:cNvSpPr>
          <p:nvPr>
            <p:ph type="ftr" sz="quarter" idx="3"/>
          </p:nvPr>
        </p:nvSpPr>
        <p:spPr>
          <a:xfrm>
            <a:off x="3124201" y="6356355"/>
            <a:ext cx="2895600" cy="365125"/>
          </a:xfrm>
          <a:prstGeom prst="rect">
            <a:avLst/>
          </a:prstGeom>
        </p:spPr>
        <p:txBody>
          <a:bodyPr vert="horz" lIns="91416" tIns="45709" rIns="91416" bIns="45709" rtlCol="0" anchor="ctr"/>
          <a:lstStyle>
            <a:lvl1pPr algn="ctr">
              <a:defRPr sz="1200">
                <a:solidFill>
                  <a:schemeClr val="tx1">
                    <a:tint val="75000"/>
                  </a:schemeClr>
                </a:solidFill>
              </a:defRPr>
            </a:lvl1pPr>
          </a:lstStyle>
          <a:p>
            <a:pPr defTabSz="914165"/>
            <a:endParaRPr lang="th-TH">
              <a:solidFill>
                <a:prstClr val="black">
                  <a:tint val="75000"/>
                </a:prstClr>
              </a:solidFill>
            </a:endParaRPr>
          </a:p>
        </p:txBody>
      </p:sp>
      <p:sp>
        <p:nvSpPr>
          <p:cNvPr id="6" name="Slide Number Placeholder 5"/>
          <p:cNvSpPr>
            <a:spLocks noGrp="1"/>
          </p:cNvSpPr>
          <p:nvPr>
            <p:ph type="sldNum" sz="quarter" idx="4"/>
          </p:nvPr>
        </p:nvSpPr>
        <p:spPr>
          <a:xfrm>
            <a:off x="6553200" y="6356355"/>
            <a:ext cx="2133600" cy="365125"/>
          </a:xfrm>
          <a:prstGeom prst="rect">
            <a:avLst/>
          </a:prstGeom>
        </p:spPr>
        <p:txBody>
          <a:bodyPr vert="horz" lIns="91416" tIns="45709" rIns="91416" bIns="45709" rtlCol="0" anchor="ctr"/>
          <a:lstStyle>
            <a:lvl1pPr algn="r">
              <a:defRPr sz="1200">
                <a:solidFill>
                  <a:schemeClr val="tx1">
                    <a:tint val="75000"/>
                  </a:schemeClr>
                </a:solidFill>
              </a:defRPr>
            </a:lvl1pPr>
          </a:lstStyle>
          <a:p>
            <a:pPr defTabSz="914165"/>
            <a:fld id="{3DA026F3-A602-43B0-B2A1-5EA8E5D30108}" type="slidenum">
              <a:rPr lang="th-TH" smtClean="0">
                <a:solidFill>
                  <a:prstClr val="black">
                    <a:tint val="75000"/>
                  </a:prstClr>
                </a:solidFill>
              </a:rPr>
              <a:pPr defTabSz="914165"/>
              <a:t>‹#›</a:t>
            </a:fld>
            <a:endParaRPr lang="th-TH">
              <a:solidFill>
                <a:prstClr val="black">
                  <a:tint val="75000"/>
                </a:prstClr>
              </a:solidFill>
            </a:endParaRPr>
          </a:p>
        </p:txBody>
      </p:sp>
    </p:spTree>
    <p:extLst>
      <p:ext uri="{BB962C8B-B14F-4D97-AF65-F5344CB8AC3E}">
        <p14:creationId xmlns:p14="http://schemas.microsoft.com/office/powerpoint/2010/main" val="2437862296"/>
      </p:ext>
    </p:extLst>
  </p:cSld>
  <p:clrMap bg1="lt1" tx1="dk1" bg2="lt2" tx2="dk2" accent1="accent1" accent2="accent2" accent3="accent3" accent4="accent4" accent5="accent5" accent6="accent6" hlink="hlink" folHlink="folHlink"/>
  <p:sldLayoutIdLst>
    <p:sldLayoutId id="2147484205" r:id="rId1"/>
    <p:sldLayoutId id="2147484206" r:id="rId2"/>
    <p:sldLayoutId id="2147484207" r:id="rId3"/>
    <p:sldLayoutId id="2147484208" r:id="rId4"/>
    <p:sldLayoutId id="2147484209" r:id="rId5"/>
    <p:sldLayoutId id="2147484210" r:id="rId6"/>
    <p:sldLayoutId id="2147484211" r:id="rId7"/>
    <p:sldLayoutId id="2147484212" r:id="rId8"/>
    <p:sldLayoutId id="2147484213" r:id="rId9"/>
    <p:sldLayoutId id="2147484214" r:id="rId10"/>
    <p:sldLayoutId id="2147484215" r:id="rId11"/>
    <p:sldLayoutId id="2147484216" r:id="rId12"/>
  </p:sldLayoutIdLst>
  <p:txStyles>
    <p:titleStyle>
      <a:lvl1pPr algn="ctr" defTabSz="914165" rtl="0" eaLnBrk="1" latinLnBrk="0" hangingPunct="1">
        <a:spcBef>
          <a:spcPct val="0"/>
        </a:spcBef>
        <a:buNone/>
        <a:defRPr sz="4400" kern="1200">
          <a:solidFill>
            <a:schemeClr val="tx1"/>
          </a:solidFill>
          <a:latin typeface="+mj-lt"/>
          <a:ea typeface="+mj-ea"/>
          <a:cs typeface="+mj-cs"/>
        </a:defRPr>
      </a:lvl1pPr>
    </p:titleStyle>
    <p:bodyStyle>
      <a:lvl1pPr marL="342813" indent="-342813" algn="l" defTabSz="91416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760" indent="-285677" algn="l" defTabSz="914165"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706" indent="-228541" algn="l" defTabSz="91416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790"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6875"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3959"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40"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4"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5"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165" rtl="0" eaLnBrk="1" latinLnBrk="0" hangingPunct="1">
        <a:defRPr sz="2800" kern="1200">
          <a:solidFill>
            <a:schemeClr val="tx1"/>
          </a:solidFill>
          <a:latin typeface="+mn-lt"/>
          <a:ea typeface="+mn-ea"/>
          <a:cs typeface="+mn-cs"/>
        </a:defRPr>
      </a:lvl1pPr>
      <a:lvl2pPr marL="457082" algn="l" defTabSz="914165" rtl="0" eaLnBrk="1" latinLnBrk="0" hangingPunct="1">
        <a:defRPr sz="2800" kern="1200">
          <a:solidFill>
            <a:schemeClr val="tx1"/>
          </a:solidFill>
          <a:latin typeface="+mn-lt"/>
          <a:ea typeface="+mn-ea"/>
          <a:cs typeface="+mn-cs"/>
        </a:defRPr>
      </a:lvl2pPr>
      <a:lvl3pPr marL="914165" algn="l" defTabSz="914165" rtl="0" eaLnBrk="1" latinLnBrk="0" hangingPunct="1">
        <a:defRPr sz="2800" kern="1200">
          <a:solidFill>
            <a:schemeClr val="tx1"/>
          </a:solidFill>
          <a:latin typeface="+mn-lt"/>
          <a:ea typeface="+mn-ea"/>
          <a:cs typeface="+mn-cs"/>
        </a:defRPr>
      </a:lvl3pPr>
      <a:lvl4pPr marL="1371250" algn="l" defTabSz="914165" rtl="0" eaLnBrk="1" latinLnBrk="0" hangingPunct="1">
        <a:defRPr sz="2800" kern="1200">
          <a:solidFill>
            <a:schemeClr val="tx1"/>
          </a:solidFill>
          <a:latin typeface="+mn-lt"/>
          <a:ea typeface="+mn-ea"/>
          <a:cs typeface="+mn-cs"/>
        </a:defRPr>
      </a:lvl4pPr>
      <a:lvl5pPr marL="1828332" algn="l" defTabSz="914165" rtl="0" eaLnBrk="1" latinLnBrk="0" hangingPunct="1">
        <a:defRPr sz="2800" kern="1200">
          <a:solidFill>
            <a:schemeClr val="tx1"/>
          </a:solidFill>
          <a:latin typeface="+mn-lt"/>
          <a:ea typeface="+mn-ea"/>
          <a:cs typeface="+mn-cs"/>
        </a:defRPr>
      </a:lvl5pPr>
      <a:lvl6pPr marL="2285415" algn="l" defTabSz="914165" rtl="0" eaLnBrk="1" latinLnBrk="0" hangingPunct="1">
        <a:defRPr sz="2800" kern="1200">
          <a:solidFill>
            <a:schemeClr val="tx1"/>
          </a:solidFill>
          <a:latin typeface="+mn-lt"/>
          <a:ea typeface="+mn-ea"/>
          <a:cs typeface="+mn-cs"/>
        </a:defRPr>
      </a:lvl6pPr>
      <a:lvl7pPr marL="2742500" algn="l" defTabSz="914165" rtl="0" eaLnBrk="1" latinLnBrk="0" hangingPunct="1">
        <a:defRPr sz="2800" kern="1200">
          <a:solidFill>
            <a:schemeClr val="tx1"/>
          </a:solidFill>
          <a:latin typeface="+mn-lt"/>
          <a:ea typeface="+mn-ea"/>
          <a:cs typeface="+mn-cs"/>
        </a:defRPr>
      </a:lvl7pPr>
      <a:lvl8pPr marL="3199580" algn="l" defTabSz="914165" rtl="0" eaLnBrk="1" latinLnBrk="0" hangingPunct="1">
        <a:defRPr sz="2800" kern="1200">
          <a:solidFill>
            <a:schemeClr val="tx1"/>
          </a:solidFill>
          <a:latin typeface="+mn-lt"/>
          <a:ea typeface="+mn-ea"/>
          <a:cs typeface="+mn-cs"/>
        </a:defRPr>
      </a:lvl8pPr>
      <a:lvl9pPr marL="3656665" algn="l" defTabSz="914165" rtl="0" eaLnBrk="1" latinLnBrk="0" hangingPunct="1">
        <a:defRPr sz="2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defRPr/>
            </a:pPr>
            <a:endParaRPr lang="th-TH">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defRPr/>
            </a:pPr>
            <a:fld id="{A87BFB2A-656B-435D-BEDD-34D903735FF6}" type="slidenum">
              <a:rPr lang="en-US">
                <a:solidFill>
                  <a:srgbClr val="FFFFFF"/>
                </a:solidFill>
              </a:rPr>
              <a:pPr fontAlgn="base">
                <a:spcBef>
                  <a:spcPct val="0"/>
                </a:spcBef>
                <a:spcAft>
                  <a:spcPct val="0"/>
                </a:spcAft>
                <a:defRPr/>
              </a:pPr>
              <a:t>‹#›</a:t>
            </a:fld>
            <a:endParaRPr lang="th-TH">
              <a:solidFill>
                <a:srgbClr val="FFFFFF"/>
              </a:solidFill>
            </a:endParaRPr>
          </a:p>
        </p:txBody>
      </p:sp>
      <p:grpSp>
        <p:nvGrpSpPr>
          <p:cNvPr id="2052" name="Group 4"/>
          <p:cNvGrpSpPr>
            <a:grpSpLocks/>
          </p:cNvGrpSpPr>
          <p:nvPr/>
        </p:nvGrpSpPr>
        <p:grpSpPr bwMode="auto">
          <a:xfrm>
            <a:off x="0" y="0"/>
            <a:ext cx="9140825" cy="6850063"/>
            <a:chOff x="0" y="0"/>
            <a:chExt cx="5758" cy="4315"/>
          </a:xfrm>
        </p:grpSpPr>
        <p:grpSp>
          <p:nvGrpSpPr>
            <p:cNvPr id="2056"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5"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8"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defRPr/>
            </a:pPr>
            <a:endParaRPr lang="th-TH">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232934693"/>
      </p:ext>
    </p:extLst>
  </p:cSld>
  <p:clrMap bg1="dk2" tx1="lt1" bg2="dk1" tx2="lt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defRPr/>
            </a:pPr>
            <a:endParaRPr lang="th-TH">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defRPr/>
            </a:pPr>
            <a:fld id="{89D0349C-7BF7-4573-A310-A756DBE10CFF}" type="slidenum">
              <a:rPr lang="en-US">
                <a:solidFill>
                  <a:srgbClr val="FFFFFF"/>
                </a:solidFill>
              </a:rPr>
              <a:pPr fontAlgn="base">
                <a:spcBef>
                  <a:spcPct val="0"/>
                </a:spcBef>
                <a:spcAft>
                  <a:spcPct val="0"/>
                </a:spcAft>
                <a:defRPr/>
              </a:pPr>
              <a:t>‹#›</a:t>
            </a:fld>
            <a:endParaRPr lang="th-TH">
              <a:solidFill>
                <a:srgbClr val="FFFFFF"/>
              </a:solidFill>
            </a:endParaRPr>
          </a:p>
        </p:txBody>
      </p:sp>
      <p:grpSp>
        <p:nvGrpSpPr>
          <p:cNvPr id="2052" name="Group 4"/>
          <p:cNvGrpSpPr>
            <a:grpSpLocks/>
          </p:cNvGrpSpPr>
          <p:nvPr/>
        </p:nvGrpSpPr>
        <p:grpSpPr bwMode="auto">
          <a:xfrm>
            <a:off x="0" y="0"/>
            <a:ext cx="9140825" cy="6850063"/>
            <a:chOff x="0" y="0"/>
            <a:chExt cx="5758" cy="4315"/>
          </a:xfrm>
        </p:grpSpPr>
        <p:grpSp>
          <p:nvGrpSpPr>
            <p:cNvPr id="2056"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5"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8"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defRPr/>
            </a:pPr>
            <a:endParaRPr lang="th-TH">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2243222953"/>
      </p:ext>
    </p:extLst>
  </p:cSld>
  <p:clrMap bg1="dk2" tx1="lt1" bg2="dk1" tx2="lt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0EBA2E-ABE8-4E86-A161-929D5CC1EAB1}" type="datetimeFigureOut">
              <a:rPr lang="th-TH" smtClean="0">
                <a:solidFill>
                  <a:prstClr val="black">
                    <a:tint val="75000"/>
                  </a:prstClr>
                </a:solidFill>
              </a:rPr>
              <a:pPr/>
              <a:t>03/09/60</a:t>
            </a:fld>
            <a:endParaRPr lang="th-TH">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D5352F-67F6-48DA-A649-A8980EC862EC}"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932505669"/>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1D8BD707-D9CF-40AE-B4C6-C98DA3205C09}" type="datetimeFigureOut">
              <a:rPr lang="en-US" smtClean="0">
                <a:solidFill>
                  <a:srgbClr val="464653"/>
                </a:solidFill>
              </a:rPr>
              <a:pPr/>
              <a:t>9/3/2017</a:t>
            </a:fld>
            <a:endParaRPr lang="en-US">
              <a:solidFill>
                <a:srgbClr val="464653"/>
              </a:solidFill>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solidFill>
                <a:srgbClr val="464653"/>
              </a:solidFill>
            </a:endParaRP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6F15528-21DE-4FAA-801E-634DDDAF4B2B}" type="slidenum">
              <a:rPr lang="en-US" smtClean="0">
                <a:solidFill>
                  <a:srgbClr val="464653"/>
                </a:solidFill>
              </a:rPr>
              <a:pPr/>
              <a:t>‹#›</a:t>
            </a:fld>
            <a:endParaRPr lang="en-US">
              <a:solidFill>
                <a:srgbClr val="464653"/>
              </a:solidFill>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Tree>
    <p:extLst>
      <p:ext uri="{BB962C8B-B14F-4D97-AF65-F5344CB8AC3E}">
        <p14:creationId xmlns:p14="http://schemas.microsoft.com/office/powerpoint/2010/main" val="2678606630"/>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defRPr/>
            </a:pPr>
            <a:endParaRPr lang="th-TH">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defRPr/>
            </a:pPr>
            <a:fld id="{1742B5AE-C39E-4E69-8AA1-18F2F49CD9F9}" type="slidenum">
              <a:rPr lang="en-US">
                <a:solidFill>
                  <a:srgbClr val="FFFFFF"/>
                </a:solidFill>
              </a:rPr>
              <a:pPr fontAlgn="base">
                <a:spcBef>
                  <a:spcPct val="0"/>
                </a:spcBef>
                <a:spcAft>
                  <a:spcPct val="0"/>
                </a:spcAft>
                <a:defRPr/>
              </a:pPr>
              <a:t>‹#›</a:t>
            </a:fld>
            <a:endParaRPr lang="th-TH">
              <a:solidFill>
                <a:srgbClr val="FFFFFF"/>
              </a:solidFill>
            </a:endParaRPr>
          </a:p>
        </p:txBody>
      </p:sp>
      <p:grpSp>
        <p:nvGrpSpPr>
          <p:cNvPr id="2052" name="Group 4"/>
          <p:cNvGrpSpPr>
            <a:grpSpLocks/>
          </p:cNvGrpSpPr>
          <p:nvPr/>
        </p:nvGrpSpPr>
        <p:grpSpPr bwMode="auto">
          <a:xfrm>
            <a:off x="0" y="0"/>
            <a:ext cx="9140825" cy="6850063"/>
            <a:chOff x="0" y="0"/>
            <a:chExt cx="5758" cy="4315"/>
          </a:xfrm>
        </p:grpSpPr>
        <p:grpSp>
          <p:nvGrpSpPr>
            <p:cNvPr id="2056"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5"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8"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defRPr/>
            </a:pPr>
            <a:endParaRPr lang="th-TH">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2707428159"/>
      </p:ext>
    </p:extLst>
  </p:cSld>
  <p:clrMap bg1="dk2" tx1="lt1" bg2="dk1"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7" name="Pie 6"/>
          <p:cNvSpPr/>
          <p:nvPr/>
        </p:nvSpPr>
        <p:spPr>
          <a:xfrm>
            <a:off x="-815924"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8" name="Oval 7"/>
          <p:cNvSpPr/>
          <p:nvPr/>
        </p:nvSpPr>
        <p:spPr>
          <a:xfrm>
            <a:off x="168827" y="21106"/>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Donut 10"/>
          <p:cNvSpPr/>
          <p:nvPr/>
        </p:nvSpPr>
        <p:spPr>
          <a:xfrm rot="2315675">
            <a:off x="182886"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2" name="Rectangle 11"/>
          <p:cNvSpPr/>
          <p:nvPr/>
        </p:nvSpPr>
        <p:spPr>
          <a:xfrm>
            <a:off x="1012877"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95283CCE-F055-4185-B748-706D7CA6363C}" type="datetimeFigureOut">
              <a:rPr lang="th-TH" smtClean="0">
                <a:solidFill>
                  <a:srgbClr val="E7DEC9">
                    <a:shade val="50000"/>
                    <a:satMod val="200000"/>
                  </a:srgbClr>
                </a:solidFill>
              </a:rPr>
              <a:pPr/>
              <a:t>03/09/60</a:t>
            </a:fld>
            <a:endParaRPr lang="th-TH">
              <a:solidFill>
                <a:srgbClr val="E7DEC9">
                  <a:shade val="50000"/>
                  <a:satMod val="200000"/>
                </a:srgb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h-TH">
              <a:solidFill>
                <a:srgbClr val="E7DEC9">
                  <a:shade val="50000"/>
                  <a:satMod val="200000"/>
                </a:srgbClr>
              </a:solidFill>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3B23F88-64FD-42F0-BE5B-BA176AEED26F}" type="slidenum">
              <a:rPr lang="th-TH" smtClean="0">
                <a:solidFill>
                  <a:srgbClr val="E7DEC9">
                    <a:shade val="50000"/>
                    <a:satMod val="200000"/>
                  </a:srgbClr>
                </a:solidFill>
              </a:rPr>
              <a:pPr/>
              <a:t>‹#›</a:t>
            </a:fld>
            <a:endParaRPr lang="th-TH">
              <a:solidFill>
                <a:srgbClr val="E7DEC9">
                  <a:shade val="50000"/>
                  <a:satMod val="200000"/>
                </a:srgbClr>
              </a:solidFill>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Tree>
    <p:extLst>
      <p:ext uri="{BB962C8B-B14F-4D97-AF65-F5344CB8AC3E}">
        <p14:creationId xmlns:p14="http://schemas.microsoft.com/office/powerpoint/2010/main" val="159853403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5"/>
            <a:ext cx="2133600" cy="365125"/>
          </a:xfrm>
          <a:prstGeom prst="rect">
            <a:avLst/>
          </a:prstGeom>
        </p:spPr>
        <p:txBody>
          <a:bodyPr vert="horz" lIns="91416" tIns="45709" rIns="91416" bIns="45709" rtlCol="0" anchor="ctr"/>
          <a:lstStyle>
            <a:lvl1pPr algn="l">
              <a:defRPr sz="1200">
                <a:solidFill>
                  <a:schemeClr val="tx1">
                    <a:tint val="75000"/>
                  </a:schemeClr>
                </a:solidFill>
              </a:defRPr>
            </a:lvl1pPr>
          </a:lstStyle>
          <a:p>
            <a:pPr defTabSz="914165" eaLnBrk="0" fontAlgn="base" hangingPunct="0">
              <a:spcBef>
                <a:spcPct val="0"/>
              </a:spcBef>
              <a:spcAft>
                <a:spcPct val="0"/>
              </a:spcAft>
              <a:defRPr/>
            </a:pPr>
            <a:endParaRPr lang="en-US">
              <a:solidFill>
                <a:prstClr val="black">
                  <a:tint val="75000"/>
                </a:prstClr>
              </a:solidFill>
              <a:latin typeface="Times New Roman" pitchFamily="18" charset="0"/>
              <a:cs typeface="Angsana New" pitchFamily="18" charset="-34"/>
            </a:endParaRPr>
          </a:p>
        </p:txBody>
      </p:sp>
      <p:sp>
        <p:nvSpPr>
          <p:cNvPr id="5" name="Footer Placeholder 4"/>
          <p:cNvSpPr>
            <a:spLocks noGrp="1"/>
          </p:cNvSpPr>
          <p:nvPr>
            <p:ph type="ftr" sz="quarter" idx="3"/>
          </p:nvPr>
        </p:nvSpPr>
        <p:spPr>
          <a:xfrm>
            <a:off x="3124201" y="6356355"/>
            <a:ext cx="2895600" cy="365125"/>
          </a:xfrm>
          <a:prstGeom prst="rect">
            <a:avLst/>
          </a:prstGeom>
        </p:spPr>
        <p:txBody>
          <a:bodyPr vert="horz" lIns="91416" tIns="45709" rIns="91416" bIns="45709" rtlCol="0" anchor="ctr"/>
          <a:lstStyle>
            <a:lvl1pPr algn="ctr">
              <a:defRPr sz="1200">
                <a:solidFill>
                  <a:schemeClr val="tx1">
                    <a:tint val="75000"/>
                  </a:schemeClr>
                </a:solidFill>
              </a:defRPr>
            </a:lvl1pPr>
          </a:lstStyle>
          <a:p>
            <a:pPr defTabSz="914165" eaLnBrk="0" fontAlgn="base" hangingPunct="0">
              <a:spcBef>
                <a:spcPct val="0"/>
              </a:spcBef>
              <a:spcAft>
                <a:spcPct val="0"/>
              </a:spcAft>
              <a:defRPr/>
            </a:pPr>
            <a:endParaRPr lang="en-US">
              <a:solidFill>
                <a:prstClr val="black">
                  <a:tint val="75000"/>
                </a:prstClr>
              </a:solidFill>
              <a:latin typeface="Times New Roman" pitchFamily="18" charset="0"/>
              <a:cs typeface="Angsana New" pitchFamily="18" charset="-34"/>
            </a:endParaRPr>
          </a:p>
        </p:txBody>
      </p:sp>
      <p:sp>
        <p:nvSpPr>
          <p:cNvPr id="6" name="Slide Number Placeholder 5"/>
          <p:cNvSpPr>
            <a:spLocks noGrp="1"/>
          </p:cNvSpPr>
          <p:nvPr>
            <p:ph type="sldNum" sz="quarter" idx="4"/>
          </p:nvPr>
        </p:nvSpPr>
        <p:spPr>
          <a:xfrm>
            <a:off x="6553200" y="6356355"/>
            <a:ext cx="2133600" cy="365125"/>
          </a:xfrm>
          <a:prstGeom prst="rect">
            <a:avLst/>
          </a:prstGeom>
        </p:spPr>
        <p:txBody>
          <a:bodyPr vert="horz" lIns="91416" tIns="45709" rIns="91416" bIns="45709" rtlCol="0" anchor="ctr"/>
          <a:lstStyle>
            <a:lvl1pPr algn="r">
              <a:defRPr sz="1200">
                <a:solidFill>
                  <a:schemeClr val="tx1">
                    <a:tint val="75000"/>
                  </a:schemeClr>
                </a:solidFill>
              </a:defRPr>
            </a:lvl1pPr>
          </a:lstStyle>
          <a:p>
            <a:pPr defTabSz="914165" eaLnBrk="0" fontAlgn="base" hangingPunct="0">
              <a:spcBef>
                <a:spcPct val="0"/>
              </a:spcBef>
              <a:spcAft>
                <a:spcPct val="0"/>
              </a:spcAft>
              <a:defRPr/>
            </a:pPr>
            <a:fld id="{4B5CECA2-CF76-4F40-A2CD-829D4215D94C}" type="slidenum">
              <a:rPr lang="en-US">
                <a:solidFill>
                  <a:prstClr val="black">
                    <a:tint val="75000"/>
                  </a:prstClr>
                </a:solidFill>
                <a:latin typeface="Times New Roman" pitchFamily="18" charset="0"/>
                <a:cs typeface="Angsana New" pitchFamily="18" charset="-34"/>
              </a:rPr>
              <a:pPr defTabSz="914165" eaLnBrk="0" fontAlgn="base" hangingPunct="0">
                <a:spcBef>
                  <a:spcPct val="0"/>
                </a:spcBef>
                <a:spcAft>
                  <a:spcPct val="0"/>
                </a:spcAft>
                <a:defRPr/>
              </a:pPr>
              <a:t>‹#›</a:t>
            </a:fld>
            <a:endParaRPr lang="en-US">
              <a:solidFill>
                <a:prstClr val="black">
                  <a:tint val="75000"/>
                </a:prstClr>
              </a:solidFill>
              <a:latin typeface="Times New Roman" pitchFamily="18" charset="0"/>
              <a:cs typeface="Angsana New" pitchFamily="18" charset="-34"/>
            </a:endParaRPr>
          </a:p>
        </p:txBody>
      </p:sp>
    </p:spTree>
    <p:extLst>
      <p:ext uri="{BB962C8B-B14F-4D97-AF65-F5344CB8AC3E}">
        <p14:creationId xmlns:p14="http://schemas.microsoft.com/office/powerpoint/2010/main" val="2134580889"/>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082" algn="ctr" rtl="0" fontAlgn="base">
        <a:spcBef>
          <a:spcPct val="0"/>
        </a:spcBef>
        <a:spcAft>
          <a:spcPct val="0"/>
        </a:spcAft>
        <a:defRPr sz="4400">
          <a:solidFill>
            <a:schemeClr val="tx1"/>
          </a:solidFill>
          <a:latin typeface="Calibri" pitchFamily="34" charset="0"/>
        </a:defRPr>
      </a:lvl6pPr>
      <a:lvl7pPr marL="914165" algn="ctr" rtl="0" fontAlgn="base">
        <a:spcBef>
          <a:spcPct val="0"/>
        </a:spcBef>
        <a:spcAft>
          <a:spcPct val="0"/>
        </a:spcAft>
        <a:defRPr sz="4400">
          <a:solidFill>
            <a:schemeClr val="tx1"/>
          </a:solidFill>
          <a:latin typeface="Calibri" pitchFamily="34" charset="0"/>
        </a:defRPr>
      </a:lvl7pPr>
      <a:lvl8pPr marL="1371250" algn="ctr" rtl="0" fontAlgn="base">
        <a:spcBef>
          <a:spcPct val="0"/>
        </a:spcBef>
        <a:spcAft>
          <a:spcPct val="0"/>
        </a:spcAft>
        <a:defRPr sz="4400">
          <a:solidFill>
            <a:schemeClr val="tx1"/>
          </a:solidFill>
          <a:latin typeface="Calibri" pitchFamily="34" charset="0"/>
        </a:defRPr>
      </a:lvl8pPr>
      <a:lvl9pPr marL="1828332" algn="ctr" rtl="0" fontAlgn="base">
        <a:spcBef>
          <a:spcPct val="0"/>
        </a:spcBef>
        <a:spcAft>
          <a:spcPct val="0"/>
        </a:spcAft>
        <a:defRPr sz="4400">
          <a:solidFill>
            <a:schemeClr val="tx1"/>
          </a:solidFill>
          <a:latin typeface="Calibri" pitchFamily="34" charset="0"/>
        </a:defRPr>
      </a:lvl9pPr>
    </p:titleStyle>
    <p:bodyStyle>
      <a:lvl1pPr marL="342813" indent="-342813"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760" indent="-285677"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2706" indent="-228541"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9790" indent="-228541"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6875" indent="-228541"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3959"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40"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4"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5" indent="-228541" algn="l" defTabSz="91416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defRPr/>
            </a:pPr>
            <a:endParaRPr lang="th-TH">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defRPr/>
            </a:pPr>
            <a:fld id="{1742B5AE-C39E-4E69-8AA1-18F2F49CD9F9}" type="slidenum">
              <a:rPr lang="en-US">
                <a:solidFill>
                  <a:srgbClr val="FFFFFF"/>
                </a:solidFill>
              </a:rPr>
              <a:pPr fontAlgn="base">
                <a:spcBef>
                  <a:spcPct val="0"/>
                </a:spcBef>
                <a:spcAft>
                  <a:spcPct val="0"/>
                </a:spcAft>
                <a:defRPr/>
              </a:pPr>
              <a:t>‹#›</a:t>
            </a:fld>
            <a:endParaRPr lang="th-TH">
              <a:solidFill>
                <a:srgbClr val="FFFFFF"/>
              </a:solidFill>
            </a:endParaRPr>
          </a:p>
        </p:txBody>
      </p:sp>
      <p:grpSp>
        <p:nvGrpSpPr>
          <p:cNvPr id="2052" name="Group 4"/>
          <p:cNvGrpSpPr>
            <a:grpSpLocks/>
          </p:cNvGrpSpPr>
          <p:nvPr/>
        </p:nvGrpSpPr>
        <p:grpSpPr bwMode="auto">
          <a:xfrm>
            <a:off x="0" y="0"/>
            <a:ext cx="9140825" cy="6850063"/>
            <a:chOff x="0" y="0"/>
            <a:chExt cx="5758" cy="4315"/>
          </a:xfrm>
        </p:grpSpPr>
        <p:grpSp>
          <p:nvGrpSpPr>
            <p:cNvPr id="2056"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5"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8"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defRPr/>
            </a:pPr>
            <a:endParaRPr lang="th-TH">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2730502694"/>
      </p:ext>
    </p:extLst>
  </p:cSld>
  <p:clrMap bg1="dk2" tx1="lt1" bg2="dk1" tx2="lt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pPr>
            <a:endParaRPr lang="th-TH" smtClean="0">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pPr>
            <a:fld id="{D2E2F728-4112-402B-A380-7844000C4A71}" type="slidenum">
              <a:rPr lang="en-US" smtClean="0">
                <a:solidFill>
                  <a:srgbClr val="FFFFFF"/>
                </a:solidFill>
              </a:rPr>
              <a:pPr fontAlgn="base">
                <a:spcBef>
                  <a:spcPct val="0"/>
                </a:spcBef>
                <a:spcAft>
                  <a:spcPct val="0"/>
                </a:spcAft>
              </a:pPr>
              <a:t>‹#›</a:t>
            </a:fld>
            <a:endParaRPr lang="th-TH" smtClean="0">
              <a:solidFill>
                <a:srgbClr val="FFFFFF"/>
              </a:solidFill>
            </a:endParaRPr>
          </a:p>
        </p:txBody>
      </p:sp>
      <p:grpSp>
        <p:nvGrpSpPr>
          <p:cNvPr id="4100" name="Group 4"/>
          <p:cNvGrpSpPr>
            <a:grpSpLocks/>
          </p:cNvGrpSpPr>
          <p:nvPr/>
        </p:nvGrpSpPr>
        <p:grpSpPr bwMode="auto">
          <a:xfrm>
            <a:off x="0" y="0"/>
            <a:ext cx="9140825" cy="6850063"/>
            <a:chOff x="0" y="0"/>
            <a:chExt cx="5758" cy="4315"/>
          </a:xfrm>
        </p:grpSpPr>
        <p:grpSp>
          <p:nvGrpSpPr>
            <p:cNvPr id="4101"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3"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4"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5"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6"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grpSp>
        <p:sp>
          <p:nvSpPr>
            <p:cNvPr id="4107"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8"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pPr>
            <a:endParaRPr lang="th-TH" smtClean="0">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558883313"/>
      </p:ext>
    </p:extLst>
  </p:cSld>
  <p:clrMap bg1="dk2" tx1="lt1" bg2="dk1" tx2="lt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defRPr/>
            </a:pPr>
            <a:endParaRPr lang="th-TH">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defRPr/>
            </a:pPr>
            <a:fld id="{1742B5AE-C39E-4E69-8AA1-18F2F49CD9F9}" type="slidenum">
              <a:rPr lang="en-US">
                <a:solidFill>
                  <a:srgbClr val="FFFFFF"/>
                </a:solidFill>
              </a:rPr>
              <a:pPr fontAlgn="base">
                <a:spcBef>
                  <a:spcPct val="0"/>
                </a:spcBef>
                <a:spcAft>
                  <a:spcPct val="0"/>
                </a:spcAft>
                <a:defRPr/>
              </a:pPr>
              <a:t>‹#›</a:t>
            </a:fld>
            <a:endParaRPr lang="th-TH">
              <a:solidFill>
                <a:srgbClr val="FFFFFF"/>
              </a:solidFill>
            </a:endParaRPr>
          </a:p>
        </p:txBody>
      </p:sp>
      <p:grpSp>
        <p:nvGrpSpPr>
          <p:cNvPr id="2052" name="Group 4"/>
          <p:cNvGrpSpPr>
            <a:grpSpLocks/>
          </p:cNvGrpSpPr>
          <p:nvPr/>
        </p:nvGrpSpPr>
        <p:grpSpPr bwMode="auto">
          <a:xfrm>
            <a:off x="0" y="0"/>
            <a:ext cx="9140825" cy="6850063"/>
            <a:chOff x="0" y="0"/>
            <a:chExt cx="5758" cy="4315"/>
          </a:xfrm>
        </p:grpSpPr>
        <p:grpSp>
          <p:nvGrpSpPr>
            <p:cNvPr id="2056"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5"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sp>
          <p:nvSpPr>
            <p:cNvPr id="4108"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fontAlgn="base">
                <a:spcBef>
                  <a:spcPct val="0"/>
                </a:spcBef>
                <a:spcAft>
                  <a:spcPct val="0"/>
                </a:spcAft>
                <a:defRPr/>
              </a:pPr>
              <a:endParaRPr lang="th-TH" sz="180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defRPr/>
            </a:pPr>
            <a:endParaRPr lang="th-TH">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296901496"/>
      </p:ext>
    </p:extLst>
  </p:cSld>
  <p:clrMap bg1="dk2" tx1="lt1" bg2="dk1" tx2="lt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fontAlgn="base">
              <a:spcBef>
                <a:spcPct val="0"/>
              </a:spcBef>
              <a:spcAft>
                <a:spcPct val="0"/>
              </a:spcAft>
            </a:pPr>
            <a:endParaRPr lang="th-TH" smtClean="0">
              <a:solidFill>
                <a:srgbClr val="FFFFFF"/>
              </a:solidFill>
            </a:endParaRPr>
          </a:p>
        </p:txBody>
      </p:sp>
      <p:sp>
        <p:nvSpPr>
          <p:cNvPr id="4099"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fontAlgn="base">
              <a:spcBef>
                <a:spcPct val="0"/>
              </a:spcBef>
              <a:spcAft>
                <a:spcPct val="0"/>
              </a:spcAft>
            </a:pPr>
            <a:fld id="{5B019B47-EE9C-40B0-9873-1803E2C2D42B}" type="slidenum">
              <a:rPr lang="en-US" smtClean="0">
                <a:solidFill>
                  <a:srgbClr val="FFFFFF"/>
                </a:solidFill>
              </a:rPr>
              <a:pPr fontAlgn="base">
                <a:spcBef>
                  <a:spcPct val="0"/>
                </a:spcBef>
                <a:spcAft>
                  <a:spcPct val="0"/>
                </a:spcAft>
              </a:pPr>
              <a:t>‹#›</a:t>
            </a:fld>
            <a:endParaRPr lang="th-TH" smtClean="0">
              <a:solidFill>
                <a:srgbClr val="FFFFFF"/>
              </a:solidFill>
            </a:endParaRPr>
          </a:p>
        </p:txBody>
      </p:sp>
      <p:grpSp>
        <p:nvGrpSpPr>
          <p:cNvPr id="4100" name="Group 4"/>
          <p:cNvGrpSpPr>
            <a:grpSpLocks/>
          </p:cNvGrpSpPr>
          <p:nvPr/>
        </p:nvGrpSpPr>
        <p:grpSpPr bwMode="auto">
          <a:xfrm>
            <a:off x="0" y="0"/>
            <a:ext cx="9140825" cy="6850063"/>
            <a:chOff x="0" y="0"/>
            <a:chExt cx="5758" cy="4315"/>
          </a:xfrm>
        </p:grpSpPr>
        <p:grpSp>
          <p:nvGrpSpPr>
            <p:cNvPr id="4101" name="Group 5"/>
            <p:cNvGrpSpPr>
              <a:grpSpLocks/>
            </p:cNvGrpSpPr>
            <p:nvPr userDrawn="1"/>
          </p:nvGrpSpPr>
          <p:grpSpPr bwMode="auto">
            <a:xfrm>
              <a:off x="1728" y="2230"/>
              <a:ext cx="4027" cy="2085"/>
              <a:chOff x="1728" y="2230"/>
              <a:chExt cx="4027" cy="2085"/>
            </a:xfrm>
          </p:grpSpPr>
          <p:sp>
            <p:nvSpPr>
              <p:cNvPr id="4102"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3"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4"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5"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6"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grpSp>
        <p:sp>
          <p:nvSpPr>
            <p:cNvPr id="4107"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sp>
          <p:nvSpPr>
            <p:cNvPr id="4108"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th-TH" sz="1800" smtClean="0">
                <a:solidFill>
                  <a:srgbClr val="FFFFFF"/>
                </a:solidFill>
              </a:endParaRPr>
            </a:p>
          </p:txBody>
        </p:sp>
      </p:grpSp>
      <p:sp>
        <p:nvSpPr>
          <p:cNvPr id="4109"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0"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lgn="ctr" fontAlgn="base">
              <a:spcBef>
                <a:spcPct val="0"/>
              </a:spcBef>
              <a:spcAft>
                <a:spcPct val="0"/>
              </a:spcAft>
            </a:pPr>
            <a:endParaRPr lang="th-TH" smtClean="0">
              <a:solidFill>
                <a:srgbClr val="FFFFFF"/>
              </a:solidFill>
            </a:endParaRPr>
          </a:p>
        </p:txBody>
      </p:sp>
      <p:sp>
        <p:nvSpPr>
          <p:cNvPr id="4111"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4108850336"/>
      </p:ext>
    </p:extLst>
  </p:cSld>
  <p:clrMap bg1="dk2" tx1="lt1" bg2="dk1" tx2="lt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 id="2147483977" r:id="rId12"/>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19.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9.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8.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07.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Layout" Target="../slideLayouts/slideLayout10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8.xml"/><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6.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46.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3.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7.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56.xml"/><Relationship Id="rId5" Type="http://schemas.openxmlformats.org/officeDocument/2006/relationships/image" Target="../media/image39.jpeg"/><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51.xml"/><Relationship Id="rId5" Type="http://schemas.openxmlformats.org/officeDocument/2006/relationships/image" Target="../media/image42.png"/><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0.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40.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178.xml"/><Relationship Id="rId5" Type="http://schemas.openxmlformats.org/officeDocument/2006/relationships/image" Target="../media/image49.jpeg"/><Relationship Id="rId4" Type="http://schemas.openxmlformats.org/officeDocument/2006/relationships/image" Target="../media/image4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90.xml"/><Relationship Id="rId4" Type="http://schemas.openxmlformats.org/officeDocument/2006/relationships/image" Target="../media/image53.jpeg"/></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4.xml"/><Relationship Id="rId1" Type="http://schemas.openxmlformats.org/officeDocument/2006/relationships/slideLayout" Target="../slideLayouts/slideLayout18.xml"/><Relationship Id="rId5" Type="http://schemas.openxmlformats.org/officeDocument/2006/relationships/image" Target="../media/image56.jpeg"/><Relationship Id="rId4" Type="http://schemas.openxmlformats.org/officeDocument/2006/relationships/image" Target="../media/image5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5.jpeg"/><Relationship Id="rId1" Type="http://schemas.openxmlformats.org/officeDocument/2006/relationships/slideLayout" Target="../slideLayouts/slideLayout18.xml"/><Relationship Id="rId5" Type="http://schemas.openxmlformats.org/officeDocument/2006/relationships/image" Target="../media/image59.jpeg"/><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6.xml"/><Relationship Id="rId1" Type="http://schemas.openxmlformats.org/officeDocument/2006/relationships/slideLayout" Target="../slideLayouts/slideLayout24.xml"/><Relationship Id="rId5" Type="http://schemas.openxmlformats.org/officeDocument/2006/relationships/image" Target="../media/image62.jpeg"/><Relationship Id="rId4" Type="http://schemas.openxmlformats.org/officeDocument/2006/relationships/image" Target="../media/image61.jpeg"/></Relationships>
</file>

<file path=ppt/slides/_rels/slide4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65.png"/></Relationships>
</file>

<file path=ppt/slides/_rels/slide4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9.xml"/><Relationship Id="rId1" Type="http://schemas.openxmlformats.org/officeDocument/2006/relationships/slideLayout" Target="../slideLayouts/slideLayout231.xml"/></Relationships>
</file>

<file path=ppt/slides/_rels/slide4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3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26.xml"/></Relationships>
</file>

<file path=ppt/slides/_rels/slide4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0.xml"/><Relationship Id="rId1" Type="http://schemas.openxmlformats.org/officeDocument/2006/relationships/slideLayout" Target="../slideLayouts/slideLayout24.xml"/><Relationship Id="rId4" Type="http://schemas.openxmlformats.org/officeDocument/2006/relationships/image" Target="../media/image70.jpeg"/></Relationships>
</file>

<file path=ppt/slides/_rels/slide49.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73.jpeg"/><Relationship Id="rId2" Type="http://schemas.openxmlformats.org/officeDocument/2006/relationships/notesSlide" Target="../notesSlides/notesSlide31.xml"/><Relationship Id="rId1" Type="http://schemas.openxmlformats.org/officeDocument/2006/relationships/slideLayout" Target="../slideLayouts/slideLayout29.xml"/><Relationship Id="rId6" Type="http://schemas.microsoft.com/office/2007/relationships/hdphoto" Target="../media/hdphoto5.wdp"/><Relationship Id="rId5" Type="http://schemas.openxmlformats.org/officeDocument/2006/relationships/image" Target="../media/image72.jpeg"/><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notesSlide" Target="../notesSlides/notesSlide32.xml"/><Relationship Id="rId1" Type="http://schemas.openxmlformats.org/officeDocument/2006/relationships/slideLayout" Target="../slideLayouts/slideLayout24.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9.xml"/><Relationship Id="rId5" Type="http://schemas.openxmlformats.org/officeDocument/2006/relationships/image" Target="../media/image36.jpeg"/><Relationship Id="rId4" Type="http://schemas.openxmlformats.org/officeDocument/2006/relationships/image" Target="../media/image81.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7.xml"/></Relationships>
</file>

<file path=ppt/slides/_rels/slide5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4.xml"/><Relationship Id="rId1" Type="http://schemas.openxmlformats.org/officeDocument/2006/relationships/slideLayout" Target="../slideLayouts/slideLayout107.xml"/><Relationship Id="rId4" Type="http://schemas.openxmlformats.org/officeDocument/2006/relationships/image" Target="../media/image83.jpeg"/></Relationships>
</file>

<file path=ppt/slides/_rels/slide5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85.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5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36.xml"/><Relationship Id="rId1" Type="http://schemas.openxmlformats.org/officeDocument/2006/relationships/slideLayout" Target="../slideLayouts/slideLayout23.xml"/><Relationship Id="rId5" Type="http://schemas.openxmlformats.org/officeDocument/2006/relationships/image" Target="../media/image88.gif"/><Relationship Id="rId4" Type="http://schemas.openxmlformats.org/officeDocument/2006/relationships/image" Target="../media/image87.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9.xml"/><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5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39.xml"/><Relationship Id="rId1" Type="http://schemas.openxmlformats.org/officeDocument/2006/relationships/slideLayout" Target="../slideLayouts/slideLayout25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1.xml"/><Relationship Id="rId1" Type="http://schemas.openxmlformats.org/officeDocument/2006/relationships/slideLayout" Target="../slideLayouts/slideLayout68.xml"/></Relationships>
</file>

<file path=ppt/slides/_rels/slide67.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0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0.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N:\สธน  operational disk (25-05-12)\My photo 2012\Turkey\Panasonic Lumix LS5\P1000411r.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75000" contrast="-52000"/>
                    </a14:imgEffect>
                  </a14:imgLayer>
                </a14:imgProps>
              </a:ext>
            </a:extLst>
          </a:blip>
          <a:srcRect/>
          <a:stretch>
            <a:fillRect/>
          </a:stretch>
        </p:blipFill>
        <p:spPr bwMode="auto">
          <a:xfrm>
            <a:off x="0" y="0"/>
            <a:ext cx="9144000" cy="6858000"/>
          </a:xfrm>
          <a:prstGeom prst="rect">
            <a:avLst/>
          </a:prstGeom>
          <a:noFill/>
        </p:spPr>
      </p:pic>
      <p:sp>
        <p:nvSpPr>
          <p:cNvPr id="4" name="TextBox 3"/>
          <p:cNvSpPr txBox="1"/>
          <p:nvPr/>
        </p:nvSpPr>
        <p:spPr>
          <a:xfrm>
            <a:off x="431540" y="332656"/>
            <a:ext cx="8280920" cy="3416298"/>
          </a:xfrm>
          <a:prstGeom prst="rect">
            <a:avLst/>
          </a:prstGeom>
          <a:noFill/>
        </p:spPr>
        <p:txBody>
          <a:bodyPr wrap="square" lIns="91416" tIns="45709" rIns="91416" bIns="45709" rtlCol="0">
            <a:spAutoFit/>
          </a:bodyPr>
          <a:lstStyle/>
          <a:p>
            <a:pPr algn="ctr" defTabSz="914165"/>
            <a:r>
              <a:rPr lang="en-US" sz="5400" b="1" dirty="0" smtClean="0">
                <a:solidFill>
                  <a:srgbClr val="FFFF00"/>
                </a:solidFill>
              </a:rPr>
              <a:t>Introduction to </a:t>
            </a:r>
          </a:p>
          <a:p>
            <a:pPr algn="ctr" defTabSz="914165"/>
            <a:r>
              <a:rPr lang="en-US" sz="5400" b="1" dirty="0" smtClean="0">
                <a:solidFill>
                  <a:srgbClr val="FFFF00"/>
                </a:solidFill>
              </a:rPr>
              <a:t>Colposcopy </a:t>
            </a:r>
          </a:p>
          <a:p>
            <a:pPr algn="ctr" defTabSz="914165"/>
            <a:r>
              <a:rPr lang="en-US" sz="5400" b="1" dirty="0" smtClean="0">
                <a:solidFill>
                  <a:srgbClr val="FFFF00"/>
                </a:solidFill>
              </a:rPr>
              <a:t>instrumentation </a:t>
            </a:r>
          </a:p>
          <a:p>
            <a:pPr algn="ctr" defTabSz="914165"/>
            <a:r>
              <a:rPr lang="en-US" sz="5400" b="1" dirty="0" smtClean="0">
                <a:solidFill>
                  <a:srgbClr val="FFFF00"/>
                </a:solidFill>
              </a:rPr>
              <a:t>procedure and maintenance </a:t>
            </a:r>
            <a:endParaRPr lang="th-TH" sz="5400" b="1" dirty="0">
              <a:solidFill>
                <a:srgbClr val="FFFF00"/>
              </a:solidFill>
            </a:endParaRPr>
          </a:p>
        </p:txBody>
      </p:sp>
      <p:sp>
        <p:nvSpPr>
          <p:cNvPr id="5" name="Rectangle 4"/>
          <p:cNvSpPr/>
          <p:nvPr/>
        </p:nvSpPr>
        <p:spPr>
          <a:xfrm>
            <a:off x="1403648" y="3913561"/>
            <a:ext cx="5904656" cy="2677634"/>
          </a:xfrm>
          <a:prstGeom prst="rect">
            <a:avLst/>
          </a:prstGeom>
        </p:spPr>
        <p:txBody>
          <a:bodyPr wrap="square" lIns="91416" tIns="45709" rIns="91416" bIns="45709">
            <a:spAutoFit/>
          </a:bodyPr>
          <a:lstStyle/>
          <a:p>
            <a:pPr algn="ctr" defTabSz="914165" eaLnBrk="0" hangingPunct="0">
              <a:defRPr/>
            </a:pPr>
            <a:r>
              <a:rPr lang="en-US" sz="3600" b="1" dirty="0" err="1" smtClean="0">
                <a:solidFill>
                  <a:srgbClr val="4F81BD">
                    <a:lumMod val="20000"/>
                    <a:lumOff val="80000"/>
                  </a:srgbClr>
                </a:solidFill>
                <a:latin typeface="Times New Roman" pitchFamily="18" charset="0"/>
              </a:rPr>
              <a:t>Sathone</a:t>
            </a:r>
            <a:r>
              <a:rPr lang="en-US" sz="3600" b="1" dirty="0" smtClean="0">
                <a:solidFill>
                  <a:srgbClr val="4F81BD">
                    <a:lumMod val="20000"/>
                    <a:lumOff val="80000"/>
                  </a:srgbClr>
                </a:solidFill>
                <a:latin typeface="Times New Roman" pitchFamily="18" charset="0"/>
              </a:rPr>
              <a:t> </a:t>
            </a:r>
            <a:r>
              <a:rPr lang="en-US" sz="3600" b="1" dirty="0" err="1" smtClean="0">
                <a:solidFill>
                  <a:srgbClr val="4F81BD">
                    <a:lumMod val="20000"/>
                    <a:lumOff val="80000"/>
                  </a:srgbClr>
                </a:solidFill>
                <a:latin typeface="Times New Roman" pitchFamily="18" charset="0"/>
              </a:rPr>
              <a:t>Boonlikit,MD</a:t>
            </a:r>
            <a:endParaRPr lang="en-US" sz="3600" b="1" dirty="0" smtClean="0">
              <a:solidFill>
                <a:srgbClr val="4F81BD">
                  <a:lumMod val="20000"/>
                  <a:lumOff val="80000"/>
                </a:srgbClr>
              </a:solidFill>
              <a:latin typeface="Times New Roman" pitchFamily="18" charset="0"/>
            </a:endParaRPr>
          </a:p>
          <a:p>
            <a:pPr algn="ctr" defTabSz="914165" eaLnBrk="0" hangingPunct="0">
              <a:defRPr/>
            </a:pPr>
            <a:r>
              <a:rPr lang="en-US" sz="3600" b="1" dirty="0" smtClean="0">
                <a:solidFill>
                  <a:srgbClr val="4F81BD">
                    <a:lumMod val="20000"/>
                    <a:lumOff val="80000"/>
                  </a:srgbClr>
                </a:solidFill>
                <a:latin typeface="Times New Roman" pitchFamily="18" charset="0"/>
              </a:rPr>
              <a:t/>
            </a:r>
            <a:br>
              <a:rPr lang="en-US" sz="3600" b="1" dirty="0" smtClean="0">
                <a:solidFill>
                  <a:srgbClr val="4F81BD">
                    <a:lumMod val="20000"/>
                    <a:lumOff val="80000"/>
                  </a:srgbClr>
                </a:solidFill>
                <a:latin typeface="Times New Roman" pitchFamily="18" charset="0"/>
              </a:rPr>
            </a:br>
            <a:r>
              <a:rPr lang="en-US" sz="2400" b="1" dirty="0" err="1" smtClean="0">
                <a:solidFill>
                  <a:srgbClr val="4F81BD">
                    <a:lumMod val="20000"/>
                    <a:lumOff val="80000"/>
                  </a:srgbClr>
                </a:solidFill>
                <a:latin typeface="Times New Roman" pitchFamily="18" charset="0"/>
              </a:rPr>
              <a:t>Assoc</a:t>
            </a:r>
            <a:r>
              <a:rPr lang="en-US" sz="2400" b="1" dirty="0" smtClean="0">
                <a:solidFill>
                  <a:srgbClr val="4F81BD">
                    <a:lumMod val="20000"/>
                    <a:lumOff val="80000"/>
                  </a:srgbClr>
                </a:solidFill>
                <a:latin typeface="Times New Roman" pitchFamily="18" charset="0"/>
              </a:rPr>
              <a:t> Prof. </a:t>
            </a:r>
          </a:p>
          <a:p>
            <a:pPr algn="ctr" defTabSz="914165" eaLnBrk="0" hangingPunct="0">
              <a:defRPr/>
            </a:pPr>
            <a:r>
              <a:rPr lang="en-US" sz="2400" b="1" dirty="0" smtClean="0">
                <a:solidFill>
                  <a:srgbClr val="4F81BD">
                    <a:lumMod val="20000"/>
                    <a:lumOff val="80000"/>
                  </a:srgbClr>
                </a:solidFill>
                <a:latin typeface="Times New Roman" pitchFamily="18" charset="0"/>
              </a:rPr>
              <a:t>Division of Gynecologic Oncology</a:t>
            </a:r>
          </a:p>
          <a:p>
            <a:pPr algn="ctr" defTabSz="914165" eaLnBrk="0" hangingPunct="0">
              <a:defRPr/>
            </a:pPr>
            <a:r>
              <a:rPr lang="en-US" sz="2400" b="1" dirty="0" smtClean="0">
                <a:solidFill>
                  <a:srgbClr val="4F81BD">
                    <a:lumMod val="20000"/>
                    <a:lumOff val="80000"/>
                  </a:srgbClr>
                </a:solidFill>
                <a:latin typeface="Times New Roman" pitchFamily="18" charset="0"/>
              </a:rPr>
              <a:t>	</a:t>
            </a:r>
            <a:r>
              <a:rPr lang="en-US" sz="2400" b="1" dirty="0" err="1" smtClean="0">
                <a:solidFill>
                  <a:srgbClr val="4F81BD">
                    <a:lumMod val="20000"/>
                    <a:lumOff val="80000"/>
                  </a:srgbClr>
                </a:solidFill>
                <a:latin typeface="Times New Roman" pitchFamily="18" charset="0"/>
              </a:rPr>
              <a:t>Rajavithi</a:t>
            </a:r>
            <a:r>
              <a:rPr lang="en-US" sz="2400" b="1" dirty="0" smtClean="0">
                <a:solidFill>
                  <a:srgbClr val="4F81BD">
                    <a:lumMod val="20000"/>
                    <a:lumOff val="80000"/>
                  </a:srgbClr>
                </a:solidFill>
                <a:latin typeface="Times New Roman" pitchFamily="18" charset="0"/>
              </a:rPr>
              <a:t> Hospital , Medical College </a:t>
            </a:r>
            <a:r>
              <a:rPr lang="en-US" sz="2400" b="1" dirty="0" err="1" smtClean="0">
                <a:solidFill>
                  <a:srgbClr val="4F81BD">
                    <a:lumMod val="20000"/>
                    <a:lumOff val="80000"/>
                  </a:srgbClr>
                </a:solidFill>
                <a:latin typeface="Times New Roman" pitchFamily="18" charset="0"/>
              </a:rPr>
              <a:t>Rangsit</a:t>
            </a:r>
            <a:r>
              <a:rPr lang="en-US" sz="2400" b="1" dirty="0" smtClean="0">
                <a:solidFill>
                  <a:srgbClr val="4F81BD">
                    <a:lumMod val="20000"/>
                    <a:lumOff val="80000"/>
                  </a:srgbClr>
                </a:solidFill>
                <a:latin typeface="Times New Roman" pitchFamily="18" charset="0"/>
              </a:rPr>
              <a:t> University ,Thailand</a:t>
            </a:r>
            <a:endParaRPr lang="en-US" sz="2400" b="1" dirty="0">
              <a:solidFill>
                <a:srgbClr val="4F81BD">
                  <a:lumMod val="20000"/>
                  <a:lumOff val="80000"/>
                </a:srgbClr>
              </a:solidFill>
              <a:latin typeface="Times New Roman" pitchFamily="18" charset="0"/>
            </a:endParaRPr>
          </a:p>
        </p:txBody>
      </p:sp>
      <p:sp>
        <p:nvSpPr>
          <p:cNvPr id="6" name="TextBox 5"/>
          <p:cNvSpPr txBox="1"/>
          <p:nvPr/>
        </p:nvSpPr>
        <p:spPr>
          <a:xfrm>
            <a:off x="5759624" y="6334780"/>
            <a:ext cx="3384376" cy="523220"/>
          </a:xfrm>
          <a:prstGeom prst="rect">
            <a:avLst/>
          </a:prstGeom>
          <a:noFill/>
        </p:spPr>
        <p:txBody>
          <a:bodyPr wrap="square" lIns="91416" tIns="45709" rIns="91416" bIns="45709" rtlCol="0">
            <a:spAutoFit/>
          </a:bodyPr>
          <a:lstStyle/>
          <a:p>
            <a:pPr algn="r" defTabSz="914165"/>
            <a:r>
              <a:rPr lang="en-US" dirty="0" smtClean="0">
                <a:solidFill>
                  <a:prstClr val="white"/>
                </a:solidFill>
              </a:rPr>
              <a:t> Sep 4-5 2017</a:t>
            </a:r>
            <a:endParaRPr lang="th-TH" dirty="0">
              <a:solidFill>
                <a:prstClr val="white"/>
              </a:solidFill>
            </a:endParaRPr>
          </a:p>
        </p:txBody>
      </p:sp>
    </p:spTree>
    <p:extLst>
      <p:ext uri="{BB962C8B-B14F-4D97-AF65-F5344CB8AC3E}">
        <p14:creationId xmlns:p14="http://schemas.microsoft.com/office/powerpoint/2010/main" val="29023386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noFill/>
          <a:extLst>
            <a:ext uri="{909E8E84-426E-40DD-AFC4-6F175D3DCCD1}">
              <a14:hiddenFill xmlns:a14="http://schemas.microsoft.com/office/drawing/2010/main">
                <a:solidFill>
                  <a:srgbClr val="FFFF00"/>
                </a:solidFill>
              </a14:hiddenFill>
            </a:ext>
          </a:extLst>
        </p:spPr>
        <p:txBody>
          <a:bodyPr>
            <a:noAutofit/>
          </a:bodyPr>
          <a:lstStyle/>
          <a:p>
            <a:r>
              <a:rPr lang="en-US" b="1" dirty="0">
                <a:solidFill>
                  <a:srgbClr val="0070C0"/>
                </a:solidFill>
              </a:rPr>
              <a:t>Indications for colposcopy</a:t>
            </a:r>
            <a:br>
              <a:rPr lang="en-US" b="1" dirty="0">
                <a:solidFill>
                  <a:srgbClr val="0070C0"/>
                </a:solidFill>
              </a:rPr>
            </a:br>
            <a:endParaRPr lang="th-TH" b="1" dirty="0">
              <a:solidFill>
                <a:srgbClr val="0070C0"/>
              </a:solidFill>
            </a:endParaRPr>
          </a:p>
        </p:txBody>
      </p:sp>
      <p:sp>
        <p:nvSpPr>
          <p:cNvPr id="149507" name="Rectangle 3"/>
          <p:cNvSpPr>
            <a:spLocks noGrp="1" noChangeArrowheads="1"/>
          </p:cNvSpPr>
          <p:nvPr>
            <p:ph type="body" idx="1"/>
          </p:nvPr>
        </p:nvSpPr>
        <p:spPr>
          <a:xfrm>
            <a:off x="107504" y="1340768"/>
            <a:ext cx="9036496" cy="5328592"/>
          </a:xfrm>
          <a:noFill/>
          <a:extLst>
            <a:ext uri="{909E8E84-426E-40DD-AFC4-6F175D3DCCD1}">
              <a14:hiddenFill xmlns:a14="http://schemas.microsoft.com/office/drawing/2010/main">
                <a:solidFill>
                  <a:srgbClr val="FFFF00"/>
                </a:solidFill>
              </a14:hiddenFill>
            </a:ext>
          </a:extLst>
        </p:spPr>
        <p:txBody>
          <a:bodyPr>
            <a:noAutofit/>
          </a:bodyPr>
          <a:lstStyle/>
          <a:p>
            <a:pPr marL="514350" indent="-514350">
              <a:buFont typeface="+mj-lt"/>
              <a:buAutoNum type="arabicPeriod"/>
            </a:pPr>
            <a:r>
              <a:rPr lang="en-US" sz="2800" dirty="0" smtClean="0"/>
              <a:t>Abnormal </a:t>
            </a:r>
            <a:r>
              <a:rPr lang="en-US" sz="2800" dirty="0"/>
              <a:t>cytology  </a:t>
            </a:r>
            <a:r>
              <a:rPr lang="en-US" sz="2800" dirty="0" smtClean="0"/>
              <a:t>LSIL/HSIL/Invasive/AGC  (ASC-US+/-)</a:t>
            </a:r>
          </a:p>
          <a:p>
            <a:pPr marL="514350" indent="-514350">
              <a:buFont typeface="+mj-lt"/>
              <a:buAutoNum type="arabicPeriod"/>
            </a:pPr>
            <a:r>
              <a:rPr lang="en-US" sz="2800" dirty="0" smtClean="0"/>
              <a:t>Abnormal-looking cervix</a:t>
            </a:r>
            <a:endParaRPr lang="th-TH" sz="2800" dirty="0" smtClean="0"/>
          </a:p>
          <a:p>
            <a:pPr marL="514350" indent="-514350">
              <a:buFont typeface="+mj-lt"/>
              <a:buAutoNum type="arabicPeriod"/>
            </a:pPr>
            <a:r>
              <a:rPr lang="en-US" sz="2800" dirty="0" smtClean="0"/>
              <a:t>Persistent unsatisfactory cytology</a:t>
            </a:r>
          </a:p>
          <a:p>
            <a:pPr marL="514350" lvl="0" indent="-514350">
              <a:buFont typeface="+mj-lt"/>
              <a:buAutoNum type="arabicPeriod"/>
            </a:pPr>
            <a:r>
              <a:rPr lang="en-US" sz="2800" dirty="0" smtClean="0"/>
              <a:t>Unsatisfactory cytology with p</a:t>
            </a:r>
            <a:r>
              <a:rPr lang="en-US" sz="2800" dirty="0" smtClean="0">
                <a:solidFill>
                  <a:prstClr val="black"/>
                </a:solidFill>
              </a:rPr>
              <a:t>ositive </a:t>
            </a:r>
            <a:r>
              <a:rPr lang="en-US" sz="2800" dirty="0">
                <a:solidFill>
                  <a:prstClr val="black"/>
                </a:solidFill>
              </a:rPr>
              <a:t>of </a:t>
            </a:r>
            <a:r>
              <a:rPr lang="en-US" sz="2800" dirty="0" smtClean="0">
                <a:solidFill>
                  <a:prstClr val="black"/>
                </a:solidFill>
              </a:rPr>
              <a:t>HR-HPV (in age</a:t>
            </a:r>
            <a:r>
              <a:rPr lang="en-US" sz="2800" dirty="0" smtClean="0">
                <a:solidFill>
                  <a:prstClr val="black"/>
                </a:solidFill>
                <a:latin typeface="Calibri"/>
                <a:cs typeface="Calibri"/>
              </a:rPr>
              <a:t>≥</a:t>
            </a:r>
            <a:r>
              <a:rPr lang="en-US" sz="2800" dirty="0" smtClean="0">
                <a:solidFill>
                  <a:prstClr val="black"/>
                </a:solidFill>
              </a:rPr>
              <a:t> 30, </a:t>
            </a:r>
            <a:r>
              <a:rPr lang="en-US" sz="2800" dirty="0" err="1" smtClean="0">
                <a:solidFill>
                  <a:prstClr val="black"/>
                </a:solidFill>
              </a:rPr>
              <a:t>cotest</a:t>
            </a:r>
            <a:r>
              <a:rPr lang="en-US" sz="2800" dirty="0" smtClean="0">
                <a:solidFill>
                  <a:prstClr val="black"/>
                </a:solidFill>
              </a:rPr>
              <a:t>, optional)</a:t>
            </a:r>
          </a:p>
          <a:p>
            <a:pPr marL="514350" lvl="0" indent="-514350">
              <a:buFont typeface="+mj-lt"/>
              <a:buAutoNum type="arabicPeriod"/>
            </a:pPr>
            <a:r>
              <a:rPr lang="en-US" sz="2800" dirty="0" smtClean="0">
                <a:solidFill>
                  <a:prstClr val="black"/>
                </a:solidFill>
              </a:rPr>
              <a:t>Abnormal repeated </a:t>
            </a:r>
            <a:r>
              <a:rPr lang="en-US" sz="2800" dirty="0" err="1" smtClean="0">
                <a:solidFill>
                  <a:prstClr val="black"/>
                </a:solidFill>
              </a:rPr>
              <a:t>cotest</a:t>
            </a:r>
            <a:r>
              <a:rPr lang="en-US" sz="2800" dirty="0" smtClean="0">
                <a:solidFill>
                  <a:prstClr val="black"/>
                </a:solidFill>
              </a:rPr>
              <a:t> in </a:t>
            </a:r>
            <a:r>
              <a:rPr lang="en-US" sz="2800" dirty="0" err="1" smtClean="0">
                <a:solidFill>
                  <a:prstClr val="black"/>
                </a:solidFill>
              </a:rPr>
              <a:t>cyto</a:t>
            </a:r>
            <a:r>
              <a:rPr lang="en-US" sz="2800" dirty="0" smtClean="0">
                <a:solidFill>
                  <a:prstClr val="black"/>
                </a:solidFill>
              </a:rPr>
              <a:t>-/HPV + </a:t>
            </a:r>
            <a:endParaRPr lang="en-US" sz="2800" dirty="0">
              <a:solidFill>
                <a:prstClr val="black"/>
              </a:solidFill>
            </a:endParaRPr>
          </a:p>
          <a:p>
            <a:pPr marL="514350" indent="-514350">
              <a:buFont typeface="+mj-lt"/>
              <a:buAutoNum type="arabicPeriod"/>
            </a:pPr>
            <a:r>
              <a:rPr lang="en-US" sz="2800" dirty="0" smtClean="0"/>
              <a:t>Positive HPV genotyping 16/18</a:t>
            </a:r>
            <a:endParaRPr lang="en-US" sz="2800" dirty="0"/>
          </a:p>
          <a:p>
            <a:pPr marL="514350" indent="-514350">
              <a:buFont typeface="+mj-lt"/>
              <a:buAutoNum type="arabicPeriod"/>
            </a:pPr>
            <a:r>
              <a:rPr lang="en-US" sz="2800" dirty="0" smtClean="0"/>
              <a:t>Posit</a:t>
            </a:r>
            <a:r>
              <a:rPr lang="en-US" sz="2800" dirty="0"/>
              <a:t>i</a:t>
            </a:r>
            <a:r>
              <a:rPr lang="en-US" sz="2800" dirty="0" smtClean="0"/>
              <a:t>ve </a:t>
            </a:r>
            <a:r>
              <a:rPr lang="en-US" sz="2800" dirty="0"/>
              <a:t>of VIA , </a:t>
            </a:r>
            <a:r>
              <a:rPr lang="en-US" sz="2800" dirty="0" smtClean="0"/>
              <a:t>VILI</a:t>
            </a:r>
          </a:p>
          <a:p>
            <a:pPr marL="514350" indent="-514350">
              <a:buFont typeface="+mj-lt"/>
              <a:buAutoNum type="arabicPeriod"/>
            </a:pPr>
            <a:r>
              <a:rPr lang="en-US" sz="2800" dirty="0" smtClean="0"/>
              <a:t>Case positive VIA/HPV and ineligible for </a:t>
            </a:r>
            <a:r>
              <a:rPr lang="en-US" sz="2800" dirty="0" err="1" smtClean="0"/>
              <a:t>cryotherapy</a:t>
            </a:r>
            <a:endParaRPr lang="en-US" sz="2800" dirty="0" smtClean="0"/>
          </a:p>
          <a:p>
            <a:pPr marL="514350" indent="-514350">
              <a:buFont typeface="+mj-lt"/>
              <a:buAutoNum type="arabicPeriod"/>
            </a:pPr>
            <a:r>
              <a:rPr lang="en-US" sz="2800" dirty="0" smtClean="0"/>
              <a:t>Abnormal screening test in post treatment case</a:t>
            </a:r>
          </a:p>
          <a:p>
            <a:pPr>
              <a:buFont typeface="Wingdings" pitchFamily="2" charset="2"/>
              <a:buNone/>
            </a:pPr>
            <a:endParaRPr lang="en-US" dirty="0" smtClean="0"/>
          </a:p>
          <a:p>
            <a:pPr>
              <a:buFont typeface="Wingdings" pitchFamily="2" charset="2"/>
              <a:buNone/>
            </a:pPr>
            <a:endParaRPr lang="th-TH" dirty="0"/>
          </a:p>
        </p:txBody>
      </p:sp>
      <p:sp>
        <p:nvSpPr>
          <p:cNvPr id="2" name="Rectangle 1"/>
          <p:cNvSpPr/>
          <p:nvPr/>
        </p:nvSpPr>
        <p:spPr>
          <a:xfrm>
            <a:off x="107504" y="1268760"/>
            <a:ext cx="8856984" cy="1080120"/>
          </a:xfrm>
          <a:prstGeom prst="rect">
            <a:avLst/>
          </a:prstGeom>
          <a:noFill/>
          <a:ln w="793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533837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560" y="692696"/>
            <a:ext cx="7920880" cy="5016758"/>
          </a:xfrm>
          <a:prstGeom prst="rect">
            <a:avLst/>
          </a:prstGeom>
        </p:spPr>
        <p:txBody>
          <a:bodyPr wrap="square">
            <a:spAutoFit/>
          </a:bodyPr>
          <a:lstStyle/>
          <a:p>
            <a:r>
              <a:rPr lang="en-US" sz="4000" b="1" dirty="0">
                <a:solidFill>
                  <a:srgbClr val="0070C0"/>
                </a:solidFill>
              </a:rPr>
              <a:t>Relative </a:t>
            </a:r>
            <a:r>
              <a:rPr lang="en-US" sz="4000" b="1" dirty="0" smtClean="0">
                <a:solidFill>
                  <a:srgbClr val="0070C0"/>
                </a:solidFill>
              </a:rPr>
              <a:t>Contraindication</a:t>
            </a:r>
            <a:endParaRPr lang="en-US" sz="4000" b="1" dirty="0">
              <a:solidFill>
                <a:srgbClr val="0070C0"/>
              </a:solidFill>
            </a:endParaRPr>
          </a:p>
          <a:p>
            <a:endParaRPr lang="en-US" sz="4000" dirty="0"/>
          </a:p>
          <a:p>
            <a:endParaRPr lang="en-US" sz="4000" dirty="0"/>
          </a:p>
          <a:p>
            <a:pPr marL="571500" indent="-571500">
              <a:buFont typeface="Arial" pitchFamily="34" charset="0"/>
              <a:buChar char="•"/>
            </a:pPr>
            <a:r>
              <a:rPr lang="en-US" sz="4000" dirty="0"/>
              <a:t>Active, inflammatory cervicitis </a:t>
            </a:r>
            <a:endParaRPr lang="en-US" sz="4000" dirty="0" smtClean="0"/>
          </a:p>
          <a:p>
            <a:pPr marL="571500" indent="-571500">
              <a:buFont typeface="Arial" pitchFamily="34" charset="0"/>
              <a:buChar char="•"/>
            </a:pPr>
            <a:r>
              <a:rPr lang="en-US" sz="4000" dirty="0" smtClean="0"/>
              <a:t>Heavy </a:t>
            </a:r>
            <a:r>
              <a:rPr lang="en-US" sz="4000" dirty="0"/>
              <a:t>menses </a:t>
            </a:r>
            <a:endParaRPr lang="en-US" sz="4000" dirty="0" smtClean="0"/>
          </a:p>
          <a:p>
            <a:pPr marL="571500" indent="-571500">
              <a:buFont typeface="Arial" pitchFamily="34" charset="0"/>
              <a:buChar char="•"/>
            </a:pPr>
            <a:r>
              <a:rPr lang="en-US" sz="4000" dirty="0" smtClean="0"/>
              <a:t>Postmenopausal </a:t>
            </a:r>
            <a:r>
              <a:rPr lang="en-US" sz="4000" dirty="0"/>
              <a:t>patient who is not estrogen-primed </a:t>
            </a:r>
            <a:endParaRPr lang="en-US" sz="4000" dirty="0" smtClean="0"/>
          </a:p>
          <a:p>
            <a:pPr marL="571500" indent="-571500">
              <a:buFont typeface="Arial" pitchFamily="34" charset="0"/>
              <a:buChar char="•"/>
            </a:pPr>
            <a:r>
              <a:rPr lang="en-US" sz="4000" dirty="0" smtClean="0"/>
              <a:t>Non-cooperative </a:t>
            </a:r>
            <a:r>
              <a:rPr lang="en-US" sz="4000" dirty="0"/>
              <a:t>patient</a:t>
            </a:r>
          </a:p>
        </p:txBody>
      </p:sp>
    </p:spTree>
    <p:extLst>
      <p:ext uri="{BB962C8B-B14F-4D97-AF65-F5344CB8AC3E}">
        <p14:creationId xmlns:p14="http://schemas.microsoft.com/office/powerpoint/2010/main" val="25392194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026"/>
          <p:cNvSpPr>
            <a:spLocks noChangeArrowheads="1"/>
          </p:cNvSpPr>
          <p:nvPr/>
        </p:nvSpPr>
        <p:spPr bwMode="auto">
          <a:xfrm>
            <a:off x="990600" y="1447800"/>
            <a:ext cx="7302500"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tt-RU" sz="8000" b="1" smtClean="0">
                <a:solidFill>
                  <a:srgbClr val="FFFFFF"/>
                </a:solidFill>
                <a:effectLst>
                  <a:outerShdw blurRad="38100" dist="38100" dir="2700000" algn="tl">
                    <a:srgbClr val="000000"/>
                  </a:outerShdw>
                </a:effectLst>
                <a:latin typeface="Angsana New" pitchFamily="18" charset="-34"/>
              </a:rPr>
              <a:t>INSTRUMENTATIONS</a:t>
            </a:r>
          </a:p>
          <a:p>
            <a:pPr algn="ctr" eaLnBrk="0" fontAlgn="base" hangingPunct="0">
              <a:spcBef>
                <a:spcPct val="0"/>
              </a:spcBef>
              <a:spcAft>
                <a:spcPct val="0"/>
              </a:spcAft>
            </a:pPr>
            <a:r>
              <a:rPr lang="tt-RU" sz="8000" b="1" smtClean="0">
                <a:solidFill>
                  <a:srgbClr val="FFFFFF"/>
                </a:solidFill>
                <a:effectLst>
                  <a:outerShdw blurRad="38100" dist="38100" dir="2700000" algn="tl">
                    <a:srgbClr val="000000"/>
                  </a:outerShdw>
                </a:effectLst>
                <a:latin typeface="Angsana New" pitchFamily="18" charset="-34"/>
              </a:rPr>
              <a:t>OF</a:t>
            </a:r>
          </a:p>
          <a:p>
            <a:pPr algn="ctr" eaLnBrk="0" fontAlgn="base" hangingPunct="0">
              <a:spcBef>
                <a:spcPct val="0"/>
              </a:spcBef>
              <a:spcAft>
                <a:spcPct val="0"/>
              </a:spcAft>
            </a:pPr>
            <a:r>
              <a:rPr lang="tt-RU" sz="8000" b="1" smtClean="0">
                <a:solidFill>
                  <a:srgbClr val="FFFFFF"/>
                </a:solidFill>
                <a:effectLst>
                  <a:outerShdw blurRad="38100" dist="38100" dir="2700000" algn="tl">
                    <a:srgbClr val="000000"/>
                  </a:outerShdw>
                </a:effectLst>
                <a:latin typeface="Angsana New" pitchFamily="18" charset="-34"/>
              </a:rPr>
              <a:t>COLPOSCOPY</a:t>
            </a:r>
          </a:p>
        </p:txBody>
      </p:sp>
    </p:spTree>
    <p:extLst>
      <p:ext uri="{BB962C8B-B14F-4D97-AF65-F5344CB8AC3E}">
        <p14:creationId xmlns:p14="http://schemas.microsoft.com/office/powerpoint/2010/main" val="38010482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3568" y="332656"/>
            <a:ext cx="7772400" cy="990600"/>
          </a:xfrm>
        </p:spPr>
        <p:txBody>
          <a:bodyPr/>
          <a:lstStyle/>
          <a:p>
            <a:r>
              <a:rPr lang="en-US" sz="5400" dirty="0" err="1"/>
              <a:t>Intrumentation</a:t>
            </a:r>
            <a:endParaRPr lang="en-US" sz="5400" dirty="0"/>
          </a:p>
        </p:txBody>
      </p:sp>
      <p:sp>
        <p:nvSpPr>
          <p:cNvPr id="2051" name="Rectangle 3"/>
          <p:cNvSpPr>
            <a:spLocks noGrp="1" noChangeArrowheads="1"/>
          </p:cNvSpPr>
          <p:nvPr>
            <p:ph type="subTitle" idx="1"/>
          </p:nvPr>
        </p:nvSpPr>
        <p:spPr>
          <a:xfrm>
            <a:off x="611560" y="1484784"/>
            <a:ext cx="7920880" cy="4752528"/>
          </a:xfrm>
        </p:spPr>
        <p:txBody>
          <a:bodyPr/>
          <a:lstStyle/>
          <a:p>
            <a:pPr marL="609600" indent="-609600" algn="l">
              <a:lnSpc>
                <a:spcPct val="90000"/>
              </a:lnSpc>
              <a:buFont typeface="Wingdings" pitchFamily="2" charset="2"/>
              <a:buAutoNum type="arabicPeriod"/>
            </a:pPr>
            <a:r>
              <a:rPr lang="en-US" sz="4800" dirty="0" err="1"/>
              <a:t>Colposcope</a:t>
            </a:r>
            <a:endParaRPr lang="en-US" sz="4800" dirty="0"/>
          </a:p>
          <a:p>
            <a:pPr marL="609600" indent="-609600" algn="l">
              <a:lnSpc>
                <a:spcPct val="90000"/>
              </a:lnSpc>
              <a:buFont typeface="Wingdings" pitchFamily="2" charset="2"/>
              <a:buAutoNum type="arabicPeriod"/>
            </a:pPr>
            <a:r>
              <a:rPr lang="en-US" sz="4800" dirty="0" smtClean="0"/>
              <a:t>Equipment for examination</a:t>
            </a:r>
            <a:endParaRPr lang="en-US" sz="4800" dirty="0"/>
          </a:p>
          <a:p>
            <a:pPr marL="609600" indent="-609600" algn="l">
              <a:lnSpc>
                <a:spcPct val="90000"/>
              </a:lnSpc>
              <a:buFont typeface="Wingdings" pitchFamily="2" charset="2"/>
              <a:buAutoNum type="arabicPeriod"/>
            </a:pPr>
            <a:r>
              <a:rPr lang="en-US" sz="4800" dirty="0"/>
              <a:t>Biopsy Forceps</a:t>
            </a:r>
          </a:p>
          <a:p>
            <a:pPr marL="609600" indent="-609600" algn="l">
              <a:lnSpc>
                <a:spcPct val="90000"/>
              </a:lnSpc>
              <a:buFont typeface="Wingdings" pitchFamily="2" charset="2"/>
              <a:buAutoNum type="arabicPeriod"/>
            </a:pPr>
            <a:r>
              <a:rPr lang="en-US" sz="4800" dirty="0"/>
              <a:t>Additional instrument</a:t>
            </a:r>
          </a:p>
          <a:p>
            <a:pPr marL="609600" indent="-609600" algn="l">
              <a:lnSpc>
                <a:spcPct val="90000"/>
              </a:lnSpc>
              <a:buFont typeface="Wingdings" pitchFamily="2" charset="2"/>
              <a:buAutoNum type="arabicPeriod"/>
            </a:pPr>
            <a:r>
              <a:rPr lang="en-US" sz="4800" dirty="0"/>
              <a:t>Other equipment</a:t>
            </a:r>
          </a:p>
          <a:p>
            <a:pPr marL="609600" indent="-609600">
              <a:lnSpc>
                <a:spcPct val="90000"/>
              </a:lnSpc>
            </a:pPr>
            <a:endParaRPr lang="en-US" dirty="0"/>
          </a:p>
        </p:txBody>
      </p:sp>
    </p:spTree>
    <p:extLst>
      <p:ext uri="{BB962C8B-B14F-4D97-AF65-F5344CB8AC3E}">
        <p14:creationId xmlns:p14="http://schemas.microsoft.com/office/powerpoint/2010/main" val="29007827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descr="C:\Preinvasive V.11\ชมรมคอลโปสโคปีส 49\Basic principle 2-4 october 06\Picture_39.jpg"/>
          <p:cNvPicPr>
            <a:picLocks noChangeAspect="1" noChangeArrowheads="1"/>
          </p:cNvPicPr>
          <p:nvPr/>
        </p:nvPicPr>
        <p:blipFill>
          <a:blip r:embed="rId3"/>
          <a:srcRect/>
          <a:stretch>
            <a:fillRect/>
          </a:stretch>
        </p:blipFill>
        <p:spPr bwMode="auto">
          <a:xfrm>
            <a:off x="2286000" y="0"/>
            <a:ext cx="4038600" cy="6741368"/>
          </a:xfrm>
          <a:prstGeom prst="rect">
            <a:avLst/>
          </a:prstGeom>
          <a:noFill/>
          <a:ln w="57150">
            <a:solidFill>
              <a:schemeClr val="hlink"/>
            </a:solidFill>
            <a:miter lim="800000"/>
            <a:headEnd/>
            <a:tailEnd/>
          </a:ln>
        </p:spPr>
      </p:pic>
      <p:sp>
        <p:nvSpPr>
          <p:cNvPr id="14339" name="Text Box 5"/>
          <p:cNvSpPr txBox="1">
            <a:spLocks noChangeArrowheads="1"/>
          </p:cNvSpPr>
          <p:nvPr/>
        </p:nvSpPr>
        <p:spPr bwMode="auto">
          <a:xfrm>
            <a:off x="6781800" y="3276600"/>
            <a:ext cx="2362200" cy="366713"/>
          </a:xfrm>
          <a:prstGeom prst="rect">
            <a:avLst/>
          </a:prstGeom>
          <a:solidFill>
            <a:schemeClr val="accent2"/>
          </a:solidFill>
          <a:ln w="9525">
            <a:noFill/>
            <a:miter lim="800000"/>
            <a:headEnd/>
            <a:tailEnd/>
          </a:ln>
        </p:spPr>
        <p:txBody>
          <a:bodyPr>
            <a:spAutoFit/>
          </a:bodyPr>
          <a:lstStyle/>
          <a:p>
            <a:pPr algn="ctr" fontAlgn="base">
              <a:spcBef>
                <a:spcPct val="50000"/>
              </a:spcBef>
              <a:spcAft>
                <a:spcPct val="0"/>
              </a:spcAft>
            </a:pPr>
            <a:r>
              <a:rPr lang="en-US" sz="1800">
                <a:solidFill>
                  <a:srgbClr val="FFFFFF"/>
                </a:solidFill>
              </a:rPr>
              <a:t>Main objective Lens</a:t>
            </a:r>
          </a:p>
        </p:txBody>
      </p:sp>
      <p:sp>
        <p:nvSpPr>
          <p:cNvPr id="14340" name="Text Box 6"/>
          <p:cNvSpPr txBox="1">
            <a:spLocks noChangeArrowheads="1"/>
          </p:cNvSpPr>
          <p:nvPr/>
        </p:nvSpPr>
        <p:spPr bwMode="auto">
          <a:xfrm>
            <a:off x="6553200" y="4267200"/>
            <a:ext cx="2057400" cy="641350"/>
          </a:xfrm>
          <a:prstGeom prst="rect">
            <a:avLst/>
          </a:prstGeom>
          <a:solidFill>
            <a:schemeClr val="accent2"/>
          </a:solidFill>
          <a:ln w="9525">
            <a:noFill/>
            <a:miter lim="800000"/>
            <a:headEnd/>
            <a:tailEnd/>
          </a:ln>
        </p:spPr>
        <p:txBody>
          <a:bodyPr>
            <a:spAutoFit/>
          </a:bodyPr>
          <a:lstStyle/>
          <a:p>
            <a:pPr algn="ctr" fontAlgn="base">
              <a:spcBef>
                <a:spcPct val="50000"/>
              </a:spcBef>
              <a:spcAft>
                <a:spcPct val="0"/>
              </a:spcAft>
            </a:pPr>
            <a:r>
              <a:rPr lang="en-US" sz="1800" dirty="0">
                <a:solidFill>
                  <a:srgbClr val="FFFFFF"/>
                </a:solidFill>
              </a:rPr>
              <a:t>Magnification changer</a:t>
            </a:r>
          </a:p>
        </p:txBody>
      </p:sp>
      <p:sp>
        <p:nvSpPr>
          <p:cNvPr id="14341" name="Text Box 7"/>
          <p:cNvSpPr txBox="1">
            <a:spLocks noChangeArrowheads="1"/>
          </p:cNvSpPr>
          <p:nvPr/>
        </p:nvSpPr>
        <p:spPr bwMode="auto">
          <a:xfrm>
            <a:off x="533400" y="1905000"/>
            <a:ext cx="1905000" cy="366713"/>
          </a:xfrm>
          <a:prstGeom prst="rect">
            <a:avLst/>
          </a:prstGeom>
          <a:solidFill>
            <a:schemeClr val="accent2"/>
          </a:solidFill>
          <a:ln w="9525">
            <a:noFill/>
            <a:miter lim="800000"/>
            <a:headEnd/>
            <a:tailEnd/>
          </a:ln>
        </p:spPr>
        <p:txBody>
          <a:bodyPr>
            <a:spAutoFit/>
          </a:bodyPr>
          <a:lstStyle/>
          <a:p>
            <a:pPr algn="ctr" fontAlgn="base">
              <a:spcBef>
                <a:spcPct val="50000"/>
              </a:spcBef>
              <a:spcAft>
                <a:spcPct val="0"/>
              </a:spcAft>
            </a:pPr>
            <a:r>
              <a:rPr lang="en-US" sz="1800">
                <a:solidFill>
                  <a:srgbClr val="FFFFFF"/>
                </a:solidFill>
              </a:rPr>
              <a:t>Eye pieces</a:t>
            </a:r>
          </a:p>
        </p:txBody>
      </p:sp>
      <p:sp>
        <p:nvSpPr>
          <p:cNvPr id="14342" name="Text Box 8"/>
          <p:cNvSpPr txBox="1">
            <a:spLocks noChangeArrowheads="1"/>
          </p:cNvSpPr>
          <p:nvPr/>
        </p:nvSpPr>
        <p:spPr bwMode="auto">
          <a:xfrm>
            <a:off x="533400" y="4572000"/>
            <a:ext cx="2286000" cy="366713"/>
          </a:xfrm>
          <a:prstGeom prst="rect">
            <a:avLst/>
          </a:prstGeom>
          <a:solidFill>
            <a:schemeClr val="accent2"/>
          </a:solidFill>
          <a:ln w="9525">
            <a:noFill/>
            <a:miter lim="800000"/>
            <a:headEnd/>
            <a:tailEnd/>
          </a:ln>
        </p:spPr>
        <p:txBody>
          <a:bodyPr>
            <a:spAutoFit/>
          </a:bodyPr>
          <a:lstStyle/>
          <a:p>
            <a:pPr algn="ctr" fontAlgn="base">
              <a:spcBef>
                <a:spcPct val="50000"/>
              </a:spcBef>
              <a:spcAft>
                <a:spcPct val="0"/>
              </a:spcAft>
            </a:pPr>
            <a:r>
              <a:rPr lang="en-US" sz="1800">
                <a:solidFill>
                  <a:srgbClr val="FFFFFF"/>
                </a:solidFill>
              </a:rPr>
              <a:t>Fine focus adjustment</a:t>
            </a:r>
          </a:p>
        </p:txBody>
      </p:sp>
      <p:sp>
        <p:nvSpPr>
          <p:cNvPr id="14343" name="Line 12"/>
          <p:cNvSpPr>
            <a:spLocks noChangeShapeType="1"/>
          </p:cNvSpPr>
          <p:nvPr/>
        </p:nvSpPr>
        <p:spPr bwMode="auto">
          <a:xfrm>
            <a:off x="2895600" y="4724400"/>
            <a:ext cx="1600200" cy="0"/>
          </a:xfrm>
          <a:prstGeom prst="line">
            <a:avLst/>
          </a:prstGeom>
          <a:noFill/>
          <a:ln w="9525">
            <a:solidFill>
              <a:schemeClr val="tx1"/>
            </a:solidFill>
            <a:round/>
            <a:headEnd/>
            <a:tailEnd type="triangle" w="med" len="med"/>
          </a:ln>
        </p:spPr>
        <p:txBody>
          <a:bodyPr/>
          <a:lstStyle/>
          <a:p>
            <a:pPr algn="ctr" fontAlgn="base">
              <a:spcBef>
                <a:spcPct val="0"/>
              </a:spcBef>
              <a:spcAft>
                <a:spcPct val="0"/>
              </a:spcAft>
            </a:pPr>
            <a:endParaRPr lang="en-US" sz="1800">
              <a:solidFill>
                <a:srgbClr val="FFFFFF"/>
              </a:solidFill>
            </a:endParaRPr>
          </a:p>
        </p:txBody>
      </p:sp>
      <p:sp>
        <p:nvSpPr>
          <p:cNvPr id="14344" name="Line 15"/>
          <p:cNvSpPr>
            <a:spLocks noChangeShapeType="1"/>
          </p:cNvSpPr>
          <p:nvPr/>
        </p:nvSpPr>
        <p:spPr bwMode="auto">
          <a:xfrm flipH="1">
            <a:off x="5105400" y="4572000"/>
            <a:ext cx="1447800" cy="0"/>
          </a:xfrm>
          <a:prstGeom prst="line">
            <a:avLst/>
          </a:prstGeom>
          <a:noFill/>
          <a:ln w="9525">
            <a:solidFill>
              <a:schemeClr val="tx1"/>
            </a:solidFill>
            <a:round/>
            <a:headEnd/>
            <a:tailEnd/>
          </a:ln>
        </p:spPr>
        <p:txBody>
          <a:bodyPr/>
          <a:lstStyle/>
          <a:p>
            <a:pPr algn="ctr" fontAlgn="base">
              <a:spcBef>
                <a:spcPct val="0"/>
              </a:spcBef>
              <a:spcAft>
                <a:spcPct val="0"/>
              </a:spcAft>
            </a:pPr>
            <a:endParaRPr lang="en-US" sz="1800">
              <a:solidFill>
                <a:srgbClr val="FFFFFF"/>
              </a:solidFill>
            </a:endParaRPr>
          </a:p>
        </p:txBody>
      </p:sp>
      <p:sp>
        <p:nvSpPr>
          <p:cNvPr id="14345" name="Line 16"/>
          <p:cNvSpPr>
            <a:spLocks noChangeShapeType="1"/>
          </p:cNvSpPr>
          <p:nvPr/>
        </p:nvSpPr>
        <p:spPr bwMode="auto">
          <a:xfrm flipV="1">
            <a:off x="5105400" y="3733800"/>
            <a:ext cx="0" cy="838200"/>
          </a:xfrm>
          <a:prstGeom prst="line">
            <a:avLst/>
          </a:prstGeom>
          <a:noFill/>
          <a:ln w="9525">
            <a:solidFill>
              <a:schemeClr val="tx1"/>
            </a:solidFill>
            <a:round/>
            <a:headEnd/>
            <a:tailEnd type="triangle" w="med" len="med"/>
          </a:ln>
        </p:spPr>
        <p:txBody>
          <a:bodyPr/>
          <a:lstStyle/>
          <a:p>
            <a:pPr algn="ctr" fontAlgn="base">
              <a:spcBef>
                <a:spcPct val="0"/>
              </a:spcBef>
              <a:spcAft>
                <a:spcPct val="0"/>
              </a:spcAft>
            </a:pPr>
            <a:endParaRPr lang="en-US" sz="1800">
              <a:solidFill>
                <a:srgbClr val="FFFFFF"/>
              </a:solidFill>
            </a:endParaRPr>
          </a:p>
        </p:txBody>
      </p:sp>
      <p:sp>
        <p:nvSpPr>
          <p:cNvPr id="14346" name="Line 17"/>
          <p:cNvSpPr>
            <a:spLocks noChangeShapeType="1"/>
          </p:cNvSpPr>
          <p:nvPr/>
        </p:nvSpPr>
        <p:spPr bwMode="auto">
          <a:xfrm flipH="1">
            <a:off x="6019800" y="3429000"/>
            <a:ext cx="762000" cy="0"/>
          </a:xfrm>
          <a:prstGeom prst="line">
            <a:avLst/>
          </a:prstGeom>
          <a:noFill/>
          <a:ln w="9525">
            <a:solidFill>
              <a:schemeClr val="tx1"/>
            </a:solidFill>
            <a:round/>
            <a:headEnd/>
            <a:tailEnd type="triangle" w="med" len="med"/>
          </a:ln>
        </p:spPr>
        <p:txBody>
          <a:bodyPr/>
          <a:lstStyle/>
          <a:p>
            <a:pPr algn="ctr" fontAlgn="base">
              <a:spcBef>
                <a:spcPct val="0"/>
              </a:spcBef>
              <a:spcAft>
                <a:spcPct val="0"/>
              </a:spcAft>
            </a:pPr>
            <a:endParaRPr lang="en-US" sz="1800">
              <a:solidFill>
                <a:srgbClr val="FFFFFF"/>
              </a:solidFill>
            </a:endParaRPr>
          </a:p>
        </p:txBody>
      </p:sp>
      <p:sp>
        <p:nvSpPr>
          <p:cNvPr id="14347" name="Line 18"/>
          <p:cNvSpPr>
            <a:spLocks noChangeShapeType="1"/>
          </p:cNvSpPr>
          <p:nvPr/>
        </p:nvSpPr>
        <p:spPr bwMode="auto">
          <a:xfrm>
            <a:off x="2438400" y="2057400"/>
            <a:ext cx="1066800" cy="0"/>
          </a:xfrm>
          <a:prstGeom prst="line">
            <a:avLst/>
          </a:prstGeom>
          <a:noFill/>
          <a:ln w="9525">
            <a:solidFill>
              <a:schemeClr val="tx1"/>
            </a:solidFill>
            <a:round/>
            <a:headEnd/>
            <a:tailEnd type="triangle" w="med" len="med"/>
          </a:ln>
        </p:spPr>
        <p:txBody>
          <a:bodyPr/>
          <a:lstStyle/>
          <a:p>
            <a:pPr algn="ctr" fontAlgn="base">
              <a:spcBef>
                <a:spcPct val="0"/>
              </a:spcBef>
              <a:spcAft>
                <a:spcPct val="0"/>
              </a:spcAft>
            </a:pPr>
            <a:endParaRPr lang="en-US" sz="1800">
              <a:solidFill>
                <a:srgbClr val="FFFFFF"/>
              </a:solidFill>
            </a:endParaRPr>
          </a:p>
        </p:txBody>
      </p:sp>
      <p:sp>
        <p:nvSpPr>
          <p:cNvPr id="14348" name="Text Box 19"/>
          <p:cNvSpPr txBox="1">
            <a:spLocks noChangeArrowheads="1"/>
          </p:cNvSpPr>
          <p:nvPr/>
        </p:nvSpPr>
        <p:spPr bwMode="auto">
          <a:xfrm>
            <a:off x="6553200" y="457200"/>
            <a:ext cx="2209800" cy="579438"/>
          </a:xfrm>
          <a:prstGeom prst="rect">
            <a:avLst/>
          </a:prstGeom>
          <a:noFill/>
          <a:ln w="9525">
            <a:noFill/>
            <a:miter lim="800000"/>
            <a:headEnd/>
            <a:tailEnd/>
          </a:ln>
        </p:spPr>
        <p:txBody>
          <a:bodyPr>
            <a:spAutoFit/>
          </a:bodyPr>
          <a:lstStyle/>
          <a:p>
            <a:pPr algn="ctr" fontAlgn="base">
              <a:spcBef>
                <a:spcPct val="50000"/>
              </a:spcBef>
              <a:spcAft>
                <a:spcPct val="0"/>
              </a:spcAft>
            </a:pPr>
            <a:r>
              <a:rPr lang="en-US" sz="3200" b="1">
                <a:solidFill>
                  <a:srgbClr val="FFFFFF"/>
                </a:solidFill>
              </a:rPr>
              <a:t>Colposcope</a:t>
            </a:r>
          </a:p>
        </p:txBody>
      </p:sp>
      <p:sp>
        <p:nvSpPr>
          <p:cNvPr id="14353" name="Text Box 25"/>
          <p:cNvSpPr txBox="1">
            <a:spLocks noChangeArrowheads="1"/>
          </p:cNvSpPr>
          <p:nvPr/>
        </p:nvSpPr>
        <p:spPr bwMode="auto">
          <a:xfrm>
            <a:off x="1066800" y="5562600"/>
            <a:ext cx="1447800" cy="366713"/>
          </a:xfrm>
          <a:prstGeom prst="rect">
            <a:avLst/>
          </a:prstGeom>
          <a:solidFill>
            <a:schemeClr val="accent2"/>
          </a:solidFill>
          <a:ln w="9525">
            <a:noFill/>
            <a:miter lim="800000"/>
            <a:headEnd/>
            <a:tailEnd/>
          </a:ln>
        </p:spPr>
        <p:txBody>
          <a:bodyPr>
            <a:spAutoFit/>
          </a:bodyPr>
          <a:lstStyle/>
          <a:p>
            <a:pPr algn="ctr" fontAlgn="base">
              <a:spcBef>
                <a:spcPct val="50000"/>
              </a:spcBef>
              <a:spcAft>
                <a:spcPct val="0"/>
              </a:spcAft>
            </a:pPr>
            <a:r>
              <a:rPr lang="en-US" sz="1800">
                <a:solidFill>
                  <a:srgbClr val="FFFFFF"/>
                </a:solidFill>
              </a:rPr>
              <a:t>Handle</a:t>
            </a:r>
          </a:p>
        </p:txBody>
      </p:sp>
      <p:sp>
        <p:nvSpPr>
          <p:cNvPr id="14354" name="Line 26"/>
          <p:cNvSpPr>
            <a:spLocks noChangeShapeType="1"/>
          </p:cNvSpPr>
          <p:nvPr/>
        </p:nvSpPr>
        <p:spPr bwMode="auto">
          <a:xfrm>
            <a:off x="2590800" y="5715000"/>
            <a:ext cx="914400" cy="0"/>
          </a:xfrm>
          <a:prstGeom prst="line">
            <a:avLst/>
          </a:prstGeom>
          <a:noFill/>
          <a:ln w="9525">
            <a:solidFill>
              <a:schemeClr val="tx1"/>
            </a:solidFill>
            <a:round/>
            <a:headEnd/>
            <a:tailEnd type="triangle" w="med" len="med"/>
          </a:ln>
        </p:spPr>
        <p:txBody>
          <a:bodyPr/>
          <a:lstStyle/>
          <a:p>
            <a:pPr algn="ctr" fontAlgn="base">
              <a:spcBef>
                <a:spcPct val="0"/>
              </a:spcBef>
              <a:spcAft>
                <a:spcPct val="0"/>
              </a:spcAft>
            </a:pPr>
            <a:endParaRPr lang="en-US" sz="1800">
              <a:solidFill>
                <a:srgbClr val="FFFFFF"/>
              </a:solidFill>
            </a:endParaRPr>
          </a:p>
        </p:txBody>
      </p:sp>
      <p:sp>
        <p:nvSpPr>
          <p:cNvPr id="14355" name="Text Box 28"/>
          <p:cNvSpPr txBox="1">
            <a:spLocks noChangeArrowheads="1"/>
          </p:cNvSpPr>
          <p:nvPr/>
        </p:nvSpPr>
        <p:spPr bwMode="auto">
          <a:xfrm>
            <a:off x="685800" y="3886200"/>
            <a:ext cx="2133600" cy="366713"/>
          </a:xfrm>
          <a:prstGeom prst="rect">
            <a:avLst/>
          </a:prstGeom>
          <a:solidFill>
            <a:schemeClr val="accent2"/>
          </a:solidFill>
          <a:ln w="9525">
            <a:noFill/>
            <a:miter lim="800000"/>
            <a:headEnd/>
            <a:tailEnd/>
          </a:ln>
        </p:spPr>
        <p:txBody>
          <a:bodyPr>
            <a:spAutoFit/>
          </a:bodyPr>
          <a:lstStyle/>
          <a:p>
            <a:pPr algn="ctr" fontAlgn="base">
              <a:spcBef>
                <a:spcPct val="50000"/>
              </a:spcBef>
              <a:spcAft>
                <a:spcPct val="0"/>
              </a:spcAft>
            </a:pPr>
            <a:r>
              <a:rPr lang="en-US" sz="1800">
                <a:solidFill>
                  <a:srgbClr val="FFFFFF"/>
                </a:solidFill>
              </a:rPr>
              <a:t>Green filter</a:t>
            </a:r>
          </a:p>
        </p:txBody>
      </p:sp>
      <p:sp>
        <p:nvSpPr>
          <p:cNvPr id="14356" name="Line 29"/>
          <p:cNvSpPr>
            <a:spLocks noChangeShapeType="1"/>
          </p:cNvSpPr>
          <p:nvPr/>
        </p:nvSpPr>
        <p:spPr bwMode="auto">
          <a:xfrm>
            <a:off x="2819400" y="4114800"/>
            <a:ext cx="2133600" cy="0"/>
          </a:xfrm>
          <a:prstGeom prst="line">
            <a:avLst/>
          </a:prstGeom>
          <a:noFill/>
          <a:ln w="9525">
            <a:solidFill>
              <a:schemeClr val="tx1"/>
            </a:solidFill>
            <a:round/>
            <a:headEnd/>
            <a:tailEnd type="triangle" w="med" len="med"/>
          </a:ln>
        </p:spPr>
        <p:txBody>
          <a:bodyPr/>
          <a:lstStyle/>
          <a:p>
            <a:pPr algn="ctr" fontAlgn="base">
              <a:spcBef>
                <a:spcPct val="0"/>
              </a:spcBef>
              <a:spcAft>
                <a:spcPct val="0"/>
              </a:spcAft>
            </a:pPr>
            <a:endParaRPr lang="en-US" sz="1800">
              <a:solidFill>
                <a:srgbClr val="FFFFFF"/>
              </a:solidFill>
            </a:endParaRPr>
          </a:p>
        </p:txBody>
      </p:sp>
      <p:sp>
        <p:nvSpPr>
          <p:cNvPr id="14357" name="Text Box 30"/>
          <p:cNvSpPr txBox="1">
            <a:spLocks noChangeArrowheads="1"/>
          </p:cNvSpPr>
          <p:nvPr/>
        </p:nvSpPr>
        <p:spPr bwMode="auto">
          <a:xfrm>
            <a:off x="685800" y="3048000"/>
            <a:ext cx="2362200" cy="366713"/>
          </a:xfrm>
          <a:prstGeom prst="rect">
            <a:avLst/>
          </a:prstGeom>
          <a:noFill/>
          <a:ln w="9525">
            <a:noFill/>
            <a:miter lim="800000"/>
            <a:headEnd/>
            <a:tailEnd/>
          </a:ln>
        </p:spPr>
        <p:txBody>
          <a:bodyPr>
            <a:spAutoFit/>
          </a:bodyPr>
          <a:lstStyle/>
          <a:p>
            <a:pPr algn="ctr" fontAlgn="base">
              <a:spcBef>
                <a:spcPct val="50000"/>
              </a:spcBef>
              <a:spcAft>
                <a:spcPct val="0"/>
              </a:spcAft>
            </a:pPr>
            <a:endParaRPr lang="en-US" sz="1800">
              <a:solidFill>
                <a:srgbClr val="FFFFFF"/>
              </a:solidFill>
            </a:endParaRPr>
          </a:p>
        </p:txBody>
      </p:sp>
    </p:spTree>
    <p:extLst>
      <p:ext uri="{BB962C8B-B14F-4D97-AF65-F5344CB8AC3E}">
        <p14:creationId xmlns:p14="http://schemas.microsoft.com/office/powerpoint/2010/main" val="18302980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2319338" y="457200"/>
            <a:ext cx="477566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tt-RU" sz="4800" b="1" dirty="0">
                <a:effectLst>
                  <a:outerShdw blurRad="38100" dist="38100" dir="2700000" algn="tl">
                    <a:srgbClr val="000000"/>
                  </a:outerShdw>
                </a:effectLst>
                <a:latin typeface="Angsana New" pitchFamily="18" charset="-34"/>
              </a:rPr>
              <a:t>      OBJECTIVE LENS</a:t>
            </a:r>
          </a:p>
          <a:p>
            <a:pPr eaLnBrk="0" hangingPunct="0"/>
            <a:r>
              <a:rPr lang="tt-RU" sz="4800" b="1" dirty="0" smtClean="0">
                <a:effectLst>
                  <a:outerShdw blurRad="38100" dist="38100" dir="2700000" algn="tl">
                    <a:srgbClr val="000000"/>
                  </a:outerShdw>
                </a:effectLst>
                <a:latin typeface="Angsana New" pitchFamily="18" charset="-34"/>
              </a:rPr>
              <a:t>- </a:t>
            </a:r>
            <a:r>
              <a:rPr lang="tt-RU" sz="4800" b="1" dirty="0">
                <a:effectLst>
                  <a:outerShdw blurRad="38100" dist="38100" dir="2700000" algn="tl">
                    <a:srgbClr val="000000"/>
                  </a:outerShdw>
                </a:effectLst>
                <a:latin typeface="Angsana New" pitchFamily="18" charset="-34"/>
              </a:rPr>
              <a:t>focal length </a:t>
            </a:r>
            <a:r>
              <a:rPr lang="tt-RU" sz="4800" b="1" dirty="0" smtClean="0">
                <a:effectLst>
                  <a:outerShdw blurRad="38100" dist="38100" dir="2700000" algn="tl">
                    <a:srgbClr val="000000"/>
                  </a:outerShdw>
                </a:effectLst>
                <a:latin typeface="Angsana New" pitchFamily="18" charset="-34"/>
              </a:rPr>
              <a:t>250-3</a:t>
            </a:r>
            <a:r>
              <a:rPr lang="en-US" sz="4800" b="1" dirty="0">
                <a:effectLst>
                  <a:outerShdw blurRad="38100" dist="38100" dir="2700000" algn="tl">
                    <a:srgbClr val="000000"/>
                  </a:outerShdw>
                </a:effectLst>
                <a:latin typeface="Angsana New" pitchFamily="18" charset="-34"/>
              </a:rPr>
              <a:t>0</a:t>
            </a:r>
            <a:r>
              <a:rPr lang="en-US" sz="4800" b="1" dirty="0" smtClean="0">
                <a:effectLst>
                  <a:outerShdw blurRad="38100" dist="38100" dir="2700000" algn="tl">
                    <a:srgbClr val="000000"/>
                  </a:outerShdw>
                </a:effectLst>
                <a:latin typeface="Angsana New" pitchFamily="18" charset="-34"/>
              </a:rPr>
              <a:t>0</a:t>
            </a:r>
            <a:r>
              <a:rPr lang="tt-RU" sz="4800" b="1" dirty="0" smtClean="0">
                <a:effectLst>
                  <a:outerShdw blurRad="38100" dist="38100" dir="2700000" algn="tl">
                    <a:srgbClr val="000000"/>
                  </a:outerShdw>
                </a:effectLst>
                <a:latin typeface="Angsana New" pitchFamily="18" charset="-34"/>
              </a:rPr>
              <a:t> </a:t>
            </a:r>
            <a:r>
              <a:rPr lang="tt-RU" sz="4800" b="1" dirty="0">
                <a:effectLst>
                  <a:outerShdw blurRad="38100" dist="38100" dir="2700000" algn="tl">
                    <a:srgbClr val="000000"/>
                  </a:outerShdw>
                </a:effectLst>
                <a:latin typeface="Angsana New" pitchFamily="18" charset="-34"/>
              </a:rPr>
              <a:t>mm.</a:t>
            </a:r>
          </a:p>
          <a:p>
            <a:pPr eaLnBrk="0" hangingPunct="0"/>
            <a:r>
              <a:rPr lang="tt-RU" sz="4800" b="1" dirty="0">
                <a:effectLst>
                  <a:outerShdw blurRad="38100" dist="38100" dir="2700000" algn="tl">
                    <a:srgbClr val="000000"/>
                  </a:outerShdw>
                </a:effectLst>
                <a:latin typeface="Angsana New" pitchFamily="18" charset="-34"/>
              </a:rPr>
              <a:t>- working distance</a:t>
            </a:r>
          </a:p>
        </p:txBody>
      </p:sp>
      <p:sp>
        <p:nvSpPr>
          <p:cNvPr id="18435" name="Rectangle 3"/>
          <p:cNvSpPr>
            <a:spLocks noChangeArrowheads="1"/>
          </p:cNvSpPr>
          <p:nvPr/>
        </p:nvSpPr>
        <p:spPr bwMode="auto">
          <a:xfrm>
            <a:off x="899592" y="3485233"/>
            <a:ext cx="7344816" cy="252028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tt-RU" sz="2800">
              <a:latin typeface="Angsana New" pitchFamily="18" charset="-34"/>
            </a:endParaRPr>
          </a:p>
        </p:txBody>
      </p:sp>
      <p:grpSp>
        <p:nvGrpSpPr>
          <p:cNvPr id="18440" name="Group 8"/>
          <p:cNvGrpSpPr>
            <a:grpSpLocks/>
          </p:cNvGrpSpPr>
          <p:nvPr/>
        </p:nvGrpSpPr>
        <p:grpSpPr bwMode="auto">
          <a:xfrm>
            <a:off x="4114800" y="4038600"/>
            <a:ext cx="457200" cy="1600200"/>
            <a:chOff x="2304" y="3168"/>
            <a:chExt cx="192" cy="624"/>
          </a:xfrm>
        </p:grpSpPr>
        <p:sp>
          <p:nvSpPr>
            <p:cNvPr id="18436" name="Arc 4"/>
            <p:cNvSpPr>
              <a:spLocks/>
            </p:cNvSpPr>
            <p:nvPr/>
          </p:nvSpPr>
          <p:spPr bwMode="auto">
            <a:xfrm flipH="1">
              <a:off x="2304" y="3168"/>
              <a:ext cx="96" cy="33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37" name="Arc 5"/>
            <p:cNvSpPr>
              <a:spLocks/>
            </p:cNvSpPr>
            <p:nvPr/>
          </p:nvSpPr>
          <p:spPr bwMode="auto">
            <a:xfrm>
              <a:off x="2400" y="3168"/>
              <a:ext cx="96" cy="33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38" name="Arc 6"/>
            <p:cNvSpPr>
              <a:spLocks/>
            </p:cNvSpPr>
            <p:nvPr/>
          </p:nvSpPr>
          <p:spPr bwMode="auto">
            <a:xfrm flipH="1" flipV="1">
              <a:off x="2304" y="3456"/>
              <a:ext cx="96" cy="33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39" name="Arc 7"/>
            <p:cNvSpPr>
              <a:spLocks/>
            </p:cNvSpPr>
            <p:nvPr/>
          </p:nvSpPr>
          <p:spPr bwMode="auto">
            <a:xfrm flipV="1">
              <a:off x="2400" y="3456"/>
              <a:ext cx="96" cy="33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grpSp>
      <p:sp>
        <p:nvSpPr>
          <p:cNvPr id="18441" name="Line 9"/>
          <p:cNvSpPr>
            <a:spLocks noChangeShapeType="1"/>
          </p:cNvSpPr>
          <p:nvPr/>
        </p:nvSpPr>
        <p:spPr bwMode="auto">
          <a:xfrm>
            <a:off x="2133600" y="4876800"/>
            <a:ext cx="5562600"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44" name="Line 12"/>
          <p:cNvSpPr>
            <a:spLocks noChangeShapeType="1"/>
          </p:cNvSpPr>
          <p:nvPr/>
        </p:nvSpPr>
        <p:spPr bwMode="auto">
          <a:xfrm flipV="1">
            <a:off x="3200400" y="4191000"/>
            <a:ext cx="0" cy="685800"/>
          </a:xfrm>
          <a:prstGeom prst="line">
            <a:avLst/>
          </a:prstGeom>
          <a:noFill/>
          <a:ln w="50800">
            <a:solidFill>
              <a:schemeClr val="bg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45" name="Line 13"/>
          <p:cNvSpPr>
            <a:spLocks noChangeShapeType="1"/>
          </p:cNvSpPr>
          <p:nvPr/>
        </p:nvSpPr>
        <p:spPr bwMode="auto">
          <a:xfrm>
            <a:off x="3200400" y="4191000"/>
            <a:ext cx="114300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46" name="Line 14"/>
          <p:cNvSpPr>
            <a:spLocks noChangeShapeType="1"/>
          </p:cNvSpPr>
          <p:nvPr/>
        </p:nvSpPr>
        <p:spPr bwMode="auto">
          <a:xfrm>
            <a:off x="4343400" y="4191000"/>
            <a:ext cx="2971800" cy="16764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47" name="Line 15"/>
          <p:cNvSpPr>
            <a:spLocks noChangeShapeType="1"/>
          </p:cNvSpPr>
          <p:nvPr/>
        </p:nvSpPr>
        <p:spPr bwMode="auto">
          <a:xfrm>
            <a:off x="3200400" y="4191000"/>
            <a:ext cx="3048000" cy="17526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52" name="Line 20"/>
          <p:cNvSpPr>
            <a:spLocks noChangeShapeType="1"/>
          </p:cNvSpPr>
          <p:nvPr/>
        </p:nvSpPr>
        <p:spPr bwMode="auto">
          <a:xfrm flipV="1">
            <a:off x="2895600" y="4953000"/>
            <a:ext cx="304800" cy="228600"/>
          </a:xfrm>
          <a:prstGeom prst="line">
            <a:avLst/>
          </a:prstGeom>
          <a:noFill/>
          <a:ln w="19050">
            <a:solidFill>
              <a:schemeClr val="bg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53" name="Text Box 21"/>
          <p:cNvSpPr txBox="1">
            <a:spLocks noChangeArrowheads="1"/>
          </p:cNvSpPr>
          <p:nvPr/>
        </p:nvSpPr>
        <p:spPr bwMode="auto">
          <a:xfrm>
            <a:off x="1676400" y="5030788"/>
            <a:ext cx="12477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tt-RU" sz="2800">
                <a:solidFill>
                  <a:schemeClr val="bg1"/>
                </a:solidFill>
                <a:latin typeface="Angsana New" pitchFamily="18" charset="-34"/>
              </a:rPr>
              <a:t>Focal point</a:t>
            </a:r>
          </a:p>
        </p:txBody>
      </p:sp>
      <p:sp>
        <p:nvSpPr>
          <p:cNvPr id="18454" name="Text Box 22"/>
          <p:cNvSpPr txBox="1">
            <a:spLocks noChangeArrowheads="1"/>
          </p:cNvSpPr>
          <p:nvPr/>
        </p:nvSpPr>
        <p:spPr bwMode="auto">
          <a:xfrm>
            <a:off x="5562600" y="5105400"/>
            <a:ext cx="771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tt-RU" sz="2800">
                <a:solidFill>
                  <a:schemeClr val="bg1"/>
                </a:solidFill>
                <a:latin typeface="Angsana New" pitchFamily="18" charset="-34"/>
              </a:rPr>
              <a:t>Image</a:t>
            </a:r>
          </a:p>
        </p:txBody>
      </p:sp>
      <p:sp>
        <p:nvSpPr>
          <p:cNvPr id="18455" name="Text Box 23"/>
          <p:cNvSpPr txBox="1">
            <a:spLocks noChangeArrowheads="1"/>
          </p:cNvSpPr>
          <p:nvPr/>
        </p:nvSpPr>
        <p:spPr bwMode="auto">
          <a:xfrm>
            <a:off x="1828800" y="4267200"/>
            <a:ext cx="8112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tt-RU" sz="2800">
                <a:solidFill>
                  <a:schemeClr val="bg1"/>
                </a:solidFill>
                <a:latin typeface="Angsana New" pitchFamily="18" charset="-34"/>
              </a:rPr>
              <a:t>Object</a:t>
            </a:r>
          </a:p>
        </p:txBody>
      </p:sp>
      <p:sp>
        <p:nvSpPr>
          <p:cNvPr id="18456" name="Line 24"/>
          <p:cNvSpPr>
            <a:spLocks noChangeShapeType="1"/>
          </p:cNvSpPr>
          <p:nvPr/>
        </p:nvSpPr>
        <p:spPr bwMode="auto">
          <a:xfrm>
            <a:off x="2667000" y="4572000"/>
            <a:ext cx="381000" cy="0"/>
          </a:xfrm>
          <a:prstGeom prst="line">
            <a:avLst/>
          </a:prstGeom>
          <a:noFill/>
          <a:ln w="19050">
            <a:solidFill>
              <a:schemeClr val="bg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58" name="Line 26"/>
          <p:cNvSpPr>
            <a:spLocks noChangeShapeType="1"/>
          </p:cNvSpPr>
          <p:nvPr/>
        </p:nvSpPr>
        <p:spPr bwMode="auto">
          <a:xfrm>
            <a:off x="3200400" y="5181600"/>
            <a:ext cx="0" cy="2286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59" name="Line 27"/>
          <p:cNvSpPr>
            <a:spLocks noChangeShapeType="1"/>
          </p:cNvSpPr>
          <p:nvPr/>
        </p:nvSpPr>
        <p:spPr bwMode="auto">
          <a:xfrm>
            <a:off x="4343400" y="5181600"/>
            <a:ext cx="0" cy="2286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60" name="Line 28"/>
          <p:cNvSpPr>
            <a:spLocks noChangeShapeType="1"/>
          </p:cNvSpPr>
          <p:nvPr/>
        </p:nvSpPr>
        <p:spPr bwMode="auto">
          <a:xfrm>
            <a:off x="3200400" y="5410200"/>
            <a:ext cx="114300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
        <p:nvSpPr>
          <p:cNvPr id="18461" name="Text Box 29"/>
          <p:cNvSpPr txBox="1">
            <a:spLocks noChangeArrowheads="1"/>
          </p:cNvSpPr>
          <p:nvPr/>
        </p:nvSpPr>
        <p:spPr bwMode="auto">
          <a:xfrm>
            <a:off x="2971800" y="5486400"/>
            <a:ext cx="1641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tt-RU" sz="2800">
                <a:solidFill>
                  <a:schemeClr val="bg1"/>
                </a:solidFill>
                <a:latin typeface="Angsana New" pitchFamily="18" charset="-34"/>
              </a:rPr>
              <a:t>Object distance</a:t>
            </a:r>
          </a:p>
        </p:txBody>
      </p:sp>
      <p:sp>
        <p:nvSpPr>
          <p:cNvPr id="18462" name="Line 30"/>
          <p:cNvSpPr>
            <a:spLocks noChangeShapeType="1"/>
          </p:cNvSpPr>
          <p:nvPr/>
        </p:nvSpPr>
        <p:spPr bwMode="auto">
          <a:xfrm flipV="1">
            <a:off x="3733800" y="5410200"/>
            <a:ext cx="0" cy="304800"/>
          </a:xfrm>
          <a:prstGeom prst="line">
            <a:avLst/>
          </a:prstGeom>
          <a:noFill/>
          <a:ln w="19050">
            <a:solidFill>
              <a:schemeClr val="bg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h-TH"/>
          </a:p>
        </p:txBody>
      </p:sp>
    </p:spTree>
    <p:extLst>
      <p:ext uri="{BB962C8B-B14F-4D97-AF65-F5344CB8AC3E}">
        <p14:creationId xmlns:p14="http://schemas.microsoft.com/office/powerpoint/2010/main" val="1079635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611560" y="116632"/>
            <a:ext cx="7990656" cy="1171600"/>
          </a:xfrm>
        </p:spPr>
        <p:txBody>
          <a:bodyPr/>
          <a:lstStyle/>
          <a:p>
            <a:pPr eaLnBrk="1" hangingPunct="1">
              <a:defRPr/>
            </a:pPr>
            <a:r>
              <a:rPr lang="en-US" sz="4800" dirty="0" smtClean="0"/>
              <a:t>Equipment for examination</a:t>
            </a:r>
          </a:p>
        </p:txBody>
      </p:sp>
      <p:sp>
        <p:nvSpPr>
          <p:cNvPr id="3" name="Rectangle 2"/>
          <p:cNvSpPr/>
          <p:nvPr/>
        </p:nvSpPr>
        <p:spPr>
          <a:xfrm>
            <a:off x="467544" y="1484784"/>
            <a:ext cx="8280920" cy="4524315"/>
          </a:xfrm>
          <a:prstGeom prst="rect">
            <a:avLst/>
          </a:prstGeom>
        </p:spPr>
        <p:txBody>
          <a:bodyPr wrap="square">
            <a:spAutoFit/>
          </a:bodyPr>
          <a:lstStyle/>
          <a:p>
            <a:pPr marL="571500" indent="-571500">
              <a:buFont typeface="Arial" pitchFamily="34" charset="0"/>
              <a:buChar char="•"/>
            </a:pPr>
            <a:r>
              <a:rPr lang="en-US" sz="3600" dirty="0"/>
              <a:t>Examination table </a:t>
            </a:r>
            <a:endParaRPr lang="en-US" sz="3600" dirty="0" smtClean="0"/>
          </a:p>
          <a:p>
            <a:pPr marL="571500" indent="-571500">
              <a:buFont typeface="Arial" pitchFamily="34" charset="0"/>
              <a:buChar char="•"/>
            </a:pPr>
            <a:r>
              <a:rPr lang="en-US" sz="3600" dirty="0" smtClean="0"/>
              <a:t>Speculum </a:t>
            </a:r>
          </a:p>
          <a:p>
            <a:pPr marL="571500" indent="-571500">
              <a:buFont typeface="Arial" pitchFamily="34" charset="0"/>
              <a:buChar char="•"/>
            </a:pPr>
            <a:r>
              <a:rPr lang="en-US" sz="3600" dirty="0" smtClean="0"/>
              <a:t>Cotton-tipped </a:t>
            </a:r>
            <a:r>
              <a:rPr lang="en-US" sz="3600" dirty="0"/>
              <a:t>applicator &amp; cotton swabs </a:t>
            </a:r>
            <a:endParaRPr lang="en-US" sz="3600" dirty="0" smtClean="0"/>
          </a:p>
          <a:p>
            <a:pPr marL="571500" indent="-571500">
              <a:buFont typeface="Arial" pitchFamily="34" charset="0"/>
              <a:buChar char="•"/>
            </a:pPr>
            <a:r>
              <a:rPr lang="en-US" sz="3600" dirty="0" smtClean="0"/>
              <a:t>Packing </a:t>
            </a:r>
            <a:r>
              <a:rPr lang="en-US" sz="3600" dirty="0"/>
              <a:t>forceps </a:t>
            </a:r>
            <a:endParaRPr lang="en-US" sz="3600" dirty="0" smtClean="0"/>
          </a:p>
          <a:p>
            <a:pPr marL="571500" indent="-571500">
              <a:buFont typeface="Arial" pitchFamily="34" charset="0"/>
              <a:buChar char="•"/>
            </a:pPr>
            <a:r>
              <a:rPr lang="en-US" sz="3600" dirty="0" smtClean="0"/>
              <a:t>Sponge </a:t>
            </a:r>
            <a:r>
              <a:rPr lang="en-US" sz="3600" dirty="0"/>
              <a:t>forceps </a:t>
            </a:r>
            <a:endParaRPr lang="en-US" sz="3600" dirty="0" smtClean="0"/>
          </a:p>
          <a:p>
            <a:pPr marL="571500" indent="-571500">
              <a:buFont typeface="Arial" pitchFamily="34" charset="0"/>
              <a:buChar char="•"/>
            </a:pPr>
            <a:endParaRPr lang="en-US" sz="3600" dirty="0" smtClean="0"/>
          </a:p>
          <a:p>
            <a:pPr marL="571500" indent="-571500">
              <a:buFont typeface="Arial" pitchFamily="34" charset="0"/>
              <a:buChar char="•"/>
            </a:pPr>
            <a:r>
              <a:rPr lang="en-US" sz="3600" dirty="0" smtClean="0"/>
              <a:t>Solution’s </a:t>
            </a:r>
            <a:r>
              <a:rPr lang="en-US" sz="3600" dirty="0"/>
              <a:t>container </a:t>
            </a:r>
            <a:endParaRPr lang="en-US" sz="3600" dirty="0" smtClean="0"/>
          </a:p>
          <a:p>
            <a:pPr marL="571500" indent="-571500">
              <a:buFont typeface="Arial" pitchFamily="34" charset="0"/>
              <a:buChar char="•"/>
            </a:pPr>
            <a:r>
              <a:rPr lang="en-US" sz="3600" dirty="0" smtClean="0"/>
              <a:t>Others</a:t>
            </a:r>
            <a:endParaRPr lang="th-TH" sz="3600" dirty="0"/>
          </a:p>
        </p:txBody>
      </p:sp>
    </p:spTree>
    <p:extLst>
      <p:ext uri="{BB962C8B-B14F-4D97-AF65-F5344CB8AC3E}">
        <p14:creationId xmlns:p14="http://schemas.microsoft.com/office/powerpoint/2010/main" val="35698408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685800" y="457200"/>
            <a:ext cx="7772400" cy="990600"/>
          </a:xfrm>
        </p:spPr>
        <p:txBody>
          <a:bodyPr/>
          <a:lstStyle/>
          <a:p>
            <a:pPr eaLnBrk="1" hangingPunct="1">
              <a:defRPr/>
            </a:pPr>
            <a:r>
              <a:rPr lang="en-US" sz="7200" dirty="0" smtClean="0"/>
              <a:t>Speculum</a:t>
            </a:r>
          </a:p>
        </p:txBody>
      </p:sp>
      <p:sp>
        <p:nvSpPr>
          <p:cNvPr id="20483" name="Rectangle 3"/>
          <p:cNvSpPr>
            <a:spLocks noGrp="1" noChangeArrowheads="1"/>
          </p:cNvSpPr>
          <p:nvPr>
            <p:ph type="subTitle" idx="1"/>
          </p:nvPr>
        </p:nvSpPr>
        <p:spPr>
          <a:xfrm>
            <a:off x="762000" y="2133600"/>
            <a:ext cx="7772400" cy="4267200"/>
          </a:xfrm>
        </p:spPr>
        <p:txBody>
          <a:bodyPr/>
          <a:lstStyle/>
          <a:p>
            <a:pPr algn="l" eaLnBrk="1" hangingPunct="1">
              <a:buFont typeface="Wingdings" pitchFamily="2" charset="2"/>
              <a:buChar char="n"/>
              <a:defRPr/>
            </a:pPr>
            <a:r>
              <a:rPr lang="en-US" sz="3600" dirty="0" smtClean="0"/>
              <a:t>Variety sizes</a:t>
            </a:r>
          </a:p>
          <a:p>
            <a:pPr algn="l" eaLnBrk="1" hangingPunct="1">
              <a:buFont typeface="Wingdings" pitchFamily="2" charset="2"/>
              <a:buChar char="n"/>
              <a:defRPr/>
            </a:pPr>
            <a:r>
              <a:rPr lang="en-US" sz="3600" dirty="0" err="1" smtClean="0"/>
              <a:t>Nonrefelctive</a:t>
            </a:r>
            <a:r>
              <a:rPr lang="en-US" sz="3600" dirty="0" smtClean="0"/>
              <a:t> matt surface : for laser and photography</a:t>
            </a:r>
          </a:p>
          <a:p>
            <a:pPr algn="l" eaLnBrk="1" hangingPunct="1">
              <a:buFont typeface="Wingdings" pitchFamily="2" charset="2"/>
              <a:buChar char="n"/>
              <a:defRPr/>
            </a:pPr>
            <a:r>
              <a:rPr lang="en-US" sz="3600" dirty="0" smtClean="0"/>
              <a:t>Insulated, vinyl coated : for </a:t>
            </a:r>
            <a:r>
              <a:rPr lang="en-US" sz="3600" dirty="0" err="1" smtClean="0"/>
              <a:t>Leep</a:t>
            </a:r>
            <a:endParaRPr lang="en-US" sz="3600" dirty="0" smtClean="0"/>
          </a:p>
          <a:p>
            <a:pPr algn="l" eaLnBrk="1" hangingPunct="1">
              <a:buFont typeface="Wingdings" pitchFamily="2" charset="2"/>
              <a:buChar char="n"/>
              <a:defRPr/>
            </a:pPr>
            <a:r>
              <a:rPr lang="en-US" sz="3600" dirty="0" smtClean="0"/>
              <a:t>Tube for evacuate plume</a:t>
            </a:r>
          </a:p>
          <a:p>
            <a:pPr algn="l" eaLnBrk="1" hangingPunct="1">
              <a:buFont typeface="Wingdings" pitchFamily="2" charset="2"/>
              <a:buChar char="n"/>
              <a:defRPr/>
            </a:pPr>
            <a:r>
              <a:rPr lang="en-US" sz="3600" dirty="0" err="1" smtClean="0"/>
              <a:t>Autoclavable</a:t>
            </a:r>
            <a:endParaRPr lang="en-US" sz="3600" dirty="0" smtClean="0"/>
          </a:p>
        </p:txBody>
      </p:sp>
    </p:spTree>
    <p:extLst>
      <p:ext uri="{BB962C8B-B14F-4D97-AF65-F5344CB8AC3E}">
        <p14:creationId xmlns:p14="http://schemas.microsoft.com/office/powerpoint/2010/main" val="4300775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3428" name="WordArt 4"/>
          <p:cNvSpPr>
            <a:spLocks noChangeArrowheads="1" noChangeShapeType="1" noTextEdit="1"/>
          </p:cNvSpPr>
          <p:nvPr/>
        </p:nvSpPr>
        <p:spPr bwMode="auto">
          <a:xfrm>
            <a:off x="762000" y="1058863"/>
            <a:ext cx="3200400" cy="11509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eaLnBrk="0" fontAlgn="base" hangingPunct="0">
              <a:spcBef>
                <a:spcPct val="0"/>
              </a:spcBef>
              <a:spcAft>
                <a:spcPct val="0"/>
              </a:spcAft>
            </a:pPr>
            <a:r>
              <a:rPr lang="th-TH" sz="3600" b="1" kern="10" smtClean="0">
                <a:solidFill>
                  <a:srgbClr val="333399"/>
                </a:solidFill>
                <a:effectLst>
                  <a:outerShdw dist="45791" dir="2021404" algn="ctr" rotWithShape="0">
                    <a:srgbClr val="C0C0C0"/>
                  </a:outerShdw>
                </a:effectLst>
                <a:latin typeface="Angsana New"/>
                <a:cs typeface="Angsana New"/>
              </a:rPr>
              <a:t> </a:t>
            </a:r>
          </a:p>
        </p:txBody>
      </p:sp>
      <p:sp>
        <p:nvSpPr>
          <p:cNvPr id="103429" name="WordArt 5"/>
          <p:cNvSpPr>
            <a:spLocks noChangeArrowheads="1" noChangeShapeType="1" noTextEdit="1"/>
          </p:cNvSpPr>
          <p:nvPr/>
        </p:nvSpPr>
        <p:spPr bwMode="auto">
          <a:xfrm>
            <a:off x="-1476375" y="4149725"/>
            <a:ext cx="3633788" cy="17589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eaLnBrk="0" fontAlgn="base" hangingPunct="0">
              <a:spcBef>
                <a:spcPct val="0"/>
              </a:spcBef>
              <a:spcAft>
                <a:spcPct val="0"/>
              </a:spcAft>
            </a:pPr>
            <a:r>
              <a:rPr lang="th-TH" sz="3600" b="1" kern="10" smtClean="0">
                <a:solidFill>
                  <a:srgbClr val="333399"/>
                </a:solidFill>
                <a:effectLst>
                  <a:outerShdw dist="45791" dir="2021404" algn="ctr" rotWithShape="0">
                    <a:srgbClr val="C0C0C0"/>
                  </a:outerShdw>
                </a:effectLst>
                <a:latin typeface="Angsana New"/>
                <a:cs typeface="Angsana New"/>
              </a:rPr>
              <a:t> </a:t>
            </a:r>
          </a:p>
        </p:txBody>
      </p:sp>
      <p:sp>
        <p:nvSpPr>
          <p:cNvPr id="103430" name="WordArt 6"/>
          <p:cNvSpPr>
            <a:spLocks noChangeArrowheads="1" noChangeShapeType="1" noTextEdit="1"/>
          </p:cNvSpPr>
          <p:nvPr/>
        </p:nvSpPr>
        <p:spPr bwMode="auto">
          <a:xfrm>
            <a:off x="4648200" y="4343400"/>
            <a:ext cx="3124200" cy="1162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eaLnBrk="0" fontAlgn="base" hangingPunct="0">
              <a:spcBef>
                <a:spcPct val="0"/>
              </a:spcBef>
              <a:spcAft>
                <a:spcPct val="0"/>
              </a:spcAft>
            </a:pPr>
            <a:r>
              <a:rPr lang="th-TH" sz="3600" b="1" kern="10" smtClean="0">
                <a:solidFill>
                  <a:srgbClr val="333399"/>
                </a:solidFill>
                <a:effectLst>
                  <a:outerShdw dist="45791" dir="2021404" algn="ctr" rotWithShape="0">
                    <a:srgbClr val="C0C0C0"/>
                  </a:outerShdw>
                </a:effectLst>
                <a:latin typeface="Angsana New"/>
                <a:cs typeface="Angsana New"/>
              </a:rPr>
              <a:t> </a:t>
            </a:r>
          </a:p>
        </p:txBody>
      </p:sp>
      <p:pic>
        <p:nvPicPr>
          <p:cNvPr id="24581" name="Picture 7" descr="253"/>
          <p:cNvPicPr>
            <a:picLocks noChangeAspect="1" noChangeArrowheads="1"/>
          </p:cNvPicPr>
          <p:nvPr/>
        </p:nvPicPr>
        <p:blipFill>
          <a:blip r:embed="rId3">
            <a:lum bright="18000" contrast="12000"/>
            <a:extLst>
              <a:ext uri="{28A0092B-C50C-407E-A947-70E740481C1C}">
                <a14:useLocalDpi xmlns:a14="http://schemas.microsoft.com/office/drawing/2010/main" val="0"/>
              </a:ext>
            </a:extLst>
          </a:blip>
          <a:srcRect/>
          <a:stretch>
            <a:fillRect/>
          </a:stretch>
        </p:blipFill>
        <p:spPr bwMode="auto">
          <a:xfrm>
            <a:off x="609600" y="381000"/>
            <a:ext cx="8229600" cy="6172200"/>
          </a:xfrm>
          <a:prstGeom prst="rect">
            <a:avLst/>
          </a:prstGeom>
          <a:noFill/>
          <a:ln w="12700">
            <a:solidFill>
              <a:srgbClr val="333399"/>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4263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3428"/>
                                        </p:tgtEl>
                                        <p:attrNameLst>
                                          <p:attrName>style.visibility</p:attrName>
                                        </p:attrNameLst>
                                      </p:cBhvr>
                                      <p:to>
                                        <p:strVal val="visible"/>
                                      </p:to>
                                    </p:set>
                                    <p:animEffect transition="in" filter="fade">
                                      <p:cBhvr>
                                        <p:cTn id="7" dur="2000"/>
                                        <p:tgtEl>
                                          <p:spTgt spid="1034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3429"/>
                                        </p:tgtEl>
                                        <p:attrNameLst>
                                          <p:attrName>style.visibility</p:attrName>
                                        </p:attrNameLst>
                                      </p:cBhvr>
                                      <p:to>
                                        <p:strVal val="visible"/>
                                      </p:to>
                                    </p:set>
                                    <p:animEffect transition="in" filter="fade">
                                      <p:cBhvr>
                                        <p:cTn id="10" dur="2000"/>
                                        <p:tgtEl>
                                          <p:spTgt spid="1034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3430"/>
                                        </p:tgtEl>
                                        <p:attrNameLst>
                                          <p:attrName>style.visibility</p:attrName>
                                        </p:attrNameLst>
                                      </p:cBhvr>
                                      <p:to>
                                        <p:strVal val="visible"/>
                                      </p:to>
                                    </p:set>
                                    <p:animEffect transition="in" filter="fade">
                                      <p:cBhvr>
                                        <p:cTn id="13" dur="2000"/>
                                        <p:tgtEl>
                                          <p:spTgt spid="10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animBg="1"/>
      <p:bldP spid="103429" grpId="0" animBg="1"/>
      <p:bldP spid="103430"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defRPr/>
            </a:pPr>
            <a:endParaRPr lang="th-TH" smtClean="0"/>
          </a:p>
        </p:txBody>
      </p:sp>
      <p:pic>
        <p:nvPicPr>
          <p:cNvPr id="25603" name="Picture 4" descr="leep08"/>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4352925" y="533400"/>
            <a:ext cx="4117975" cy="601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04" name="Text Box 5"/>
          <p:cNvSpPr txBox="1">
            <a:spLocks noChangeArrowheads="1"/>
          </p:cNvSpPr>
          <p:nvPr/>
        </p:nvSpPr>
        <p:spPr bwMode="auto">
          <a:xfrm>
            <a:off x="685800" y="2514600"/>
            <a:ext cx="3581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pitchFamily="34" charset="0"/>
                <a:cs typeface="Angsana New" pitchFamily="18" charset="-34"/>
              </a:defRPr>
            </a:lvl1pPr>
            <a:lvl2pPr marL="742950" indent="-285750">
              <a:defRPr sz="2800">
                <a:solidFill>
                  <a:schemeClr val="tx1"/>
                </a:solidFill>
                <a:latin typeface="Arial" pitchFamily="34" charset="0"/>
                <a:cs typeface="Angsana New" pitchFamily="18" charset="-34"/>
              </a:defRPr>
            </a:lvl2pPr>
            <a:lvl3pPr marL="1143000" indent="-228600">
              <a:defRPr sz="2800">
                <a:solidFill>
                  <a:schemeClr val="tx1"/>
                </a:solidFill>
                <a:latin typeface="Arial" pitchFamily="34" charset="0"/>
                <a:cs typeface="Angsana New" pitchFamily="18" charset="-34"/>
              </a:defRPr>
            </a:lvl3pPr>
            <a:lvl4pPr marL="1600200" indent="-228600">
              <a:defRPr sz="2800">
                <a:solidFill>
                  <a:schemeClr val="tx1"/>
                </a:solidFill>
                <a:latin typeface="Arial" pitchFamily="34" charset="0"/>
                <a:cs typeface="Angsana New" pitchFamily="18" charset="-34"/>
              </a:defRPr>
            </a:lvl4pPr>
            <a:lvl5pPr marL="2057400" indent="-22860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fontAlgn="base">
              <a:spcBef>
                <a:spcPct val="50000"/>
              </a:spcBef>
              <a:spcAft>
                <a:spcPct val="0"/>
              </a:spcAft>
            </a:pPr>
            <a:r>
              <a:rPr lang="en-US" sz="3200" smtClean="0">
                <a:solidFill>
                  <a:srgbClr val="FFFFFF"/>
                </a:solidFill>
                <a:latin typeface="Tahoma" pitchFamily="34" charset="0"/>
                <a:cs typeface="Arial" pitchFamily="34" charset="0"/>
              </a:rPr>
              <a:t>Speculum with smoke evacuation</a:t>
            </a:r>
            <a:endParaRPr lang="th-TH" sz="3200" smtClean="0">
              <a:solidFill>
                <a:srgbClr val="FFFFFF"/>
              </a:solidFill>
              <a:latin typeface="Tahoma" pitchFamily="34" charset="0"/>
              <a:cs typeface="Arial" pitchFamily="34" charset="0"/>
            </a:endParaRPr>
          </a:p>
        </p:txBody>
      </p:sp>
    </p:spTree>
    <p:extLst>
      <p:ext uri="{BB962C8B-B14F-4D97-AF65-F5344CB8AC3E}">
        <p14:creationId xmlns:p14="http://schemas.microsoft.com/office/powerpoint/2010/main" val="4473016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1540" y="1916832"/>
            <a:ext cx="8532948" cy="3785630"/>
          </a:xfrm>
          <a:prstGeom prst="rect">
            <a:avLst/>
          </a:prstGeom>
          <a:noFill/>
        </p:spPr>
        <p:txBody>
          <a:bodyPr wrap="square" lIns="91416" tIns="45709" rIns="91416" bIns="45709" rtlCol="0">
            <a:spAutoFit/>
          </a:bodyPr>
          <a:lstStyle/>
          <a:p>
            <a:pPr marL="685800" indent="-685800" defTabSz="914165">
              <a:lnSpc>
                <a:spcPct val="150000"/>
              </a:lnSpc>
              <a:buFont typeface="Arial" pitchFamily="34" charset="0"/>
              <a:buChar char="•"/>
            </a:pPr>
            <a:r>
              <a:rPr lang="en-US" sz="4000" b="1" dirty="0" smtClean="0">
                <a:solidFill>
                  <a:srgbClr val="FFFF00"/>
                </a:solidFill>
              </a:rPr>
              <a:t>Introduction </a:t>
            </a:r>
            <a:r>
              <a:rPr lang="en-US" sz="4000" b="1" dirty="0" smtClean="0">
                <a:solidFill>
                  <a:srgbClr val="FFFF00"/>
                </a:solidFill>
              </a:rPr>
              <a:t>to colposcopy</a:t>
            </a:r>
          </a:p>
          <a:p>
            <a:pPr marL="685800" indent="-685800" defTabSz="914165">
              <a:lnSpc>
                <a:spcPct val="150000"/>
              </a:lnSpc>
              <a:buFont typeface="Arial" pitchFamily="34" charset="0"/>
              <a:buChar char="•"/>
            </a:pPr>
            <a:r>
              <a:rPr lang="en-US" sz="4000" b="1" dirty="0" smtClean="0">
                <a:solidFill>
                  <a:srgbClr val="FFFF00"/>
                </a:solidFill>
              </a:rPr>
              <a:t>Instrumentation </a:t>
            </a:r>
            <a:endParaRPr lang="en-US" sz="4000" b="1" dirty="0" smtClean="0">
              <a:solidFill>
                <a:srgbClr val="FFFF00"/>
              </a:solidFill>
            </a:endParaRPr>
          </a:p>
          <a:p>
            <a:pPr marL="685800" indent="-685800" defTabSz="914165">
              <a:lnSpc>
                <a:spcPct val="150000"/>
              </a:lnSpc>
              <a:buFont typeface="Arial" pitchFamily="34" charset="0"/>
              <a:buChar char="•"/>
            </a:pPr>
            <a:r>
              <a:rPr lang="en-US" sz="4000" b="1" dirty="0" smtClean="0">
                <a:solidFill>
                  <a:srgbClr val="FFFF00"/>
                </a:solidFill>
              </a:rPr>
              <a:t>Procedure </a:t>
            </a:r>
          </a:p>
          <a:p>
            <a:pPr marL="685800" indent="-685800" defTabSz="914165">
              <a:lnSpc>
                <a:spcPct val="150000"/>
              </a:lnSpc>
              <a:buFont typeface="Arial" pitchFamily="34" charset="0"/>
              <a:buChar char="•"/>
            </a:pPr>
            <a:r>
              <a:rPr lang="en-US" sz="4000" b="1" dirty="0" smtClean="0">
                <a:solidFill>
                  <a:srgbClr val="FFFF00"/>
                </a:solidFill>
              </a:rPr>
              <a:t>Maintenance </a:t>
            </a:r>
            <a:endParaRPr lang="th-TH" sz="4000" b="1" dirty="0">
              <a:solidFill>
                <a:srgbClr val="FFFF00"/>
              </a:solidFill>
            </a:endParaRPr>
          </a:p>
        </p:txBody>
      </p:sp>
      <p:sp>
        <p:nvSpPr>
          <p:cNvPr id="3" name="TextBox 2"/>
          <p:cNvSpPr txBox="1"/>
          <p:nvPr/>
        </p:nvSpPr>
        <p:spPr>
          <a:xfrm>
            <a:off x="2195736" y="476672"/>
            <a:ext cx="3672408" cy="1200329"/>
          </a:xfrm>
          <a:prstGeom prst="rect">
            <a:avLst/>
          </a:prstGeom>
          <a:noFill/>
        </p:spPr>
        <p:txBody>
          <a:bodyPr wrap="square" rtlCol="0">
            <a:spAutoFit/>
          </a:bodyPr>
          <a:lstStyle/>
          <a:p>
            <a:r>
              <a:rPr lang="en-US" sz="7200" dirty="0" smtClean="0"/>
              <a:t>Outline</a:t>
            </a:r>
            <a:endParaRPr lang="th-TH" sz="7200" dirty="0"/>
          </a:p>
        </p:txBody>
      </p:sp>
    </p:spTree>
    <p:extLst>
      <p:ext uri="{BB962C8B-B14F-4D97-AF65-F5344CB8AC3E}">
        <p14:creationId xmlns:p14="http://schemas.microsoft.com/office/powerpoint/2010/main" val="2882205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3159" y="1564343"/>
            <a:ext cx="7359980" cy="4585871"/>
          </a:xfrm>
          <a:prstGeom prst="rect">
            <a:avLst/>
          </a:prstGeom>
        </p:spPr>
        <p:txBody>
          <a:bodyPr wrap="square">
            <a:spAutoFit/>
          </a:bodyPr>
          <a:lstStyle/>
          <a:p>
            <a:endParaRPr lang="en-US" b="1" dirty="0" smtClean="0"/>
          </a:p>
          <a:p>
            <a:pPr marL="571500" indent="-571500">
              <a:buFont typeface="Arial" pitchFamily="34" charset="0"/>
              <a:buChar char="•"/>
            </a:pPr>
            <a:r>
              <a:rPr lang="en-US" sz="4400" b="1" dirty="0" smtClean="0"/>
              <a:t>Normal </a:t>
            </a:r>
            <a:r>
              <a:rPr lang="en-US" sz="4400" b="1" dirty="0"/>
              <a:t>saline</a:t>
            </a:r>
            <a:r>
              <a:rPr lang="en-US" sz="4400" dirty="0"/>
              <a:t> </a:t>
            </a:r>
            <a:endParaRPr lang="en-US" sz="4400" dirty="0" smtClean="0"/>
          </a:p>
          <a:p>
            <a:pPr marL="571500" indent="-571500">
              <a:buFont typeface="Arial" pitchFamily="34" charset="0"/>
              <a:buChar char="•"/>
            </a:pPr>
            <a:r>
              <a:rPr lang="en-US" sz="4400" b="1" dirty="0" smtClean="0"/>
              <a:t>3-5 </a:t>
            </a:r>
            <a:r>
              <a:rPr lang="en-US" sz="4400" b="1" dirty="0"/>
              <a:t>% </a:t>
            </a:r>
            <a:r>
              <a:rPr lang="en-US" sz="4400" b="1" dirty="0" smtClean="0"/>
              <a:t>acetic </a:t>
            </a:r>
            <a:r>
              <a:rPr lang="en-US" sz="4400" b="1" dirty="0"/>
              <a:t>acid solution</a:t>
            </a:r>
            <a:r>
              <a:rPr lang="en-US" sz="4400" dirty="0"/>
              <a:t> </a:t>
            </a:r>
            <a:endParaRPr lang="en-US" sz="4400" dirty="0" smtClean="0"/>
          </a:p>
          <a:p>
            <a:pPr marL="571500" indent="-571500">
              <a:buFont typeface="Arial" pitchFamily="34" charset="0"/>
              <a:buChar char="•"/>
            </a:pPr>
            <a:r>
              <a:rPr lang="en-US" sz="4400" b="1" dirty="0" smtClean="0"/>
              <a:t>Iodine </a:t>
            </a:r>
            <a:r>
              <a:rPr lang="en-US" sz="4400" b="1" dirty="0"/>
              <a:t>solution -Schiller’s or </a:t>
            </a:r>
            <a:r>
              <a:rPr lang="en-US" sz="4400" b="1" dirty="0" err="1"/>
              <a:t>Lugol’s</a:t>
            </a:r>
            <a:r>
              <a:rPr lang="en-US" sz="4400" dirty="0"/>
              <a:t> </a:t>
            </a:r>
            <a:endParaRPr lang="en-US" sz="4400" dirty="0" smtClean="0"/>
          </a:p>
          <a:p>
            <a:pPr marL="571500" indent="-571500">
              <a:buFont typeface="Arial" pitchFamily="34" charset="0"/>
              <a:buChar char="•"/>
            </a:pPr>
            <a:r>
              <a:rPr lang="en-US" sz="4400" b="1" dirty="0" err="1" smtClean="0"/>
              <a:t>Monsel’s</a:t>
            </a:r>
            <a:r>
              <a:rPr lang="en-US" sz="4400" b="1" dirty="0" smtClean="0"/>
              <a:t> </a:t>
            </a:r>
            <a:r>
              <a:rPr lang="en-US" sz="4400" b="1" dirty="0"/>
              <a:t>solution -ferric </a:t>
            </a:r>
            <a:r>
              <a:rPr lang="en-US" sz="4400" b="1" dirty="0" err="1"/>
              <a:t>subsulfate</a:t>
            </a:r>
            <a:endParaRPr lang="th-TH" sz="4400" dirty="0"/>
          </a:p>
        </p:txBody>
      </p:sp>
      <p:sp>
        <p:nvSpPr>
          <p:cNvPr id="3" name="Rectangle 2"/>
          <p:cNvSpPr/>
          <p:nvPr/>
        </p:nvSpPr>
        <p:spPr>
          <a:xfrm>
            <a:off x="2267744" y="548680"/>
            <a:ext cx="4130811" cy="1015663"/>
          </a:xfrm>
          <a:prstGeom prst="rect">
            <a:avLst/>
          </a:prstGeom>
        </p:spPr>
        <p:txBody>
          <a:bodyPr wrap="none">
            <a:spAutoFit/>
          </a:bodyPr>
          <a:lstStyle/>
          <a:p>
            <a:r>
              <a:rPr lang="en-US" sz="6000" b="1" dirty="0"/>
              <a:t>SOLUTIONS</a:t>
            </a:r>
            <a:r>
              <a:rPr lang="en-US" sz="6000" dirty="0"/>
              <a:t> </a:t>
            </a:r>
          </a:p>
        </p:txBody>
      </p:sp>
    </p:spTree>
    <p:extLst>
      <p:ext uri="{BB962C8B-B14F-4D97-AF65-F5344CB8AC3E}">
        <p14:creationId xmlns:p14="http://schemas.microsoft.com/office/powerpoint/2010/main" val="20875462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0000" contrast="65000"/>
                    </a14:imgEffect>
                  </a14:imgLayer>
                </a14:imgProps>
              </a:ext>
              <a:ext uri="{28A0092B-C50C-407E-A947-70E740481C1C}">
                <a14:useLocalDpi xmlns:a14="http://schemas.microsoft.com/office/drawing/2010/main" val="0"/>
              </a:ext>
            </a:extLst>
          </a:blip>
          <a:srcRect/>
          <a:stretch>
            <a:fillRect/>
          </a:stretch>
        </p:blipFill>
        <p:spPr bwMode="auto">
          <a:xfrm>
            <a:off x="381000" y="821483"/>
            <a:ext cx="3456384" cy="3744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004044" y="1116376"/>
            <a:ext cx="1885824" cy="1384995"/>
          </a:xfrm>
          <a:prstGeom prst="rect">
            <a:avLst/>
          </a:prstGeom>
        </p:spPr>
        <p:txBody>
          <a:bodyPr wrap="square">
            <a:spAutoFit/>
          </a:bodyPr>
          <a:lstStyle/>
          <a:p>
            <a:r>
              <a:rPr lang="en-US" b="1" dirty="0" smtClean="0"/>
              <a:t>Acetic </a:t>
            </a:r>
            <a:r>
              <a:rPr lang="en-US" b="1" dirty="0"/>
              <a:t>acid solution</a:t>
            </a:r>
            <a:r>
              <a:rPr lang="en-US" dirty="0"/>
              <a:t> </a:t>
            </a:r>
          </a:p>
        </p:txBody>
      </p:sp>
      <p:sp>
        <p:nvSpPr>
          <p:cNvPr id="3" name="Rectangle 2"/>
          <p:cNvSpPr/>
          <p:nvPr/>
        </p:nvSpPr>
        <p:spPr>
          <a:xfrm>
            <a:off x="381000" y="5117890"/>
            <a:ext cx="3542928" cy="1384995"/>
          </a:xfrm>
          <a:prstGeom prst="rect">
            <a:avLst/>
          </a:prstGeom>
        </p:spPr>
        <p:txBody>
          <a:bodyPr wrap="square">
            <a:spAutoFit/>
          </a:bodyPr>
          <a:lstStyle/>
          <a:p>
            <a:r>
              <a:rPr lang="en-US" b="1" dirty="0"/>
              <a:t>Iodine solution -Schiller’s or </a:t>
            </a:r>
            <a:r>
              <a:rPr lang="en-US" b="1" dirty="0" err="1"/>
              <a:t>Lugol’s</a:t>
            </a:r>
            <a:r>
              <a:rPr lang="en-US" dirty="0"/>
              <a:t> </a:t>
            </a:r>
          </a:p>
        </p:txBody>
      </p:sp>
      <p:pic>
        <p:nvPicPr>
          <p:cNvPr id="19458" name="Picture 2" descr="ผลการค้นหารูปภาพสำหรับ normal sal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5493" y="3385218"/>
            <a:ext cx="2622894" cy="3305724"/>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ผลการค้นหารูปภาพสำหรับ vinega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5947" y="332654"/>
            <a:ext cx="2952440" cy="2952441"/>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ผลการค้นหารูปภาพสำหรับ lugol solution คือ"/>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0272" y="4412097"/>
            <a:ext cx="2381250" cy="2381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57889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2914" y="101874"/>
            <a:ext cx="3459620" cy="307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09886"/>
            <a:ext cx="4294557" cy="286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82047" y="3072924"/>
            <a:ext cx="3577518" cy="523220"/>
          </a:xfrm>
          <a:prstGeom prst="rect">
            <a:avLst/>
          </a:prstGeom>
        </p:spPr>
        <p:txBody>
          <a:bodyPr wrap="none">
            <a:spAutoFit/>
          </a:bodyPr>
          <a:lstStyle/>
          <a:p>
            <a:r>
              <a:rPr lang="en-US" dirty="0"/>
              <a:t>SILVER NITRATE STICK</a:t>
            </a:r>
            <a:endParaRPr lang="th-TH" dirty="0"/>
          </a:p>
        </p:txBody>
      </p:sp>
      <p:sp>
        <p:nvSpPr>
          <p:cNvPr id="5" name="Rectangle 5"/>
          <p:cNvSpPr txBox="1">
            <a:spLocks noChangeArrowheads="1"/>
          </p:cNvSpPr>
          <p:nvPr/>
        </p:nvSpPr>
        <p:spPr>
          <a:xfrm>
            <a:off x="173592" y="4581128"/>
            <a:ext cx="3318288" cy="1143000"/>
          </a:xfrm>
          <a:prstGeom prst="rect">
            <a:avLst/>
          </a:prstGeom>
        </p:spPr>
        <p:txBody>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cs typeface="LilyUPC" pitchFamily="34" charset="-34"/>
              </a:defRPr>
            </a:lvl2pPr>
            <a:lvl3pPr algn="l" rtl="0" eaLnBrk="0" fontAlgn="base" hangingPunct="0">
              <a:spcBef>
                <a:spcPct val="0"/>
              </a:spcBef>
              <a:spcAft>
                <a:spcPct val="0"/>
              </a:spcAft>
              <a:defRPr sz="3600">
                <a:solidFill>
                  <a:schemeClr val="tx2"/>
                </a:solidFill>
                <a:latin typeface="Franklin Gothic Medium" pitchFamily="34" charset="0"/>
                <a:cs typeface="LilyUPC" pitchFamily="34" charset="-34"/>
              </a:defRPr>
            </a:lvl3pPr>
            <a:lvl4pPr algn="l" rtl="0" eaLnBrk="0" fontAlgn="base" hangingPunct="0">
              <a:spcBef>
                <a:spcPct val="0"/>
              </a:spcBef>
              <a:spcAft>
                <a:spcPct val="0"/>
              </a:spcAft>
              <a:defRPr sz="3600">
                <a:solidFill>
                  <a:schemeClr val="tx2"/>
                </a:solidFill>
                <a:latin typeface="Franklin Gothic Medium" pitchFamily="34" charset="0"/>
                <a:cs typeface="LilyUPC" pitchFamily="34" charset="-34"/>
              </a:defRPr>
            </a:lvl4pPr>
            <a:lvl5pPr algn="l" rtl="0" eaLnBrk="0" fontAlgn="base" hangingPunct="0">
              <a:spcBef>
                <a:spcPct val="0"/>
              </a:spcBef>
              <a:spcAft>
                <a:spcPct val="0"/>
              </a:spcAft>
              <a:defRPr sz="3600">
                <a:solidFill>
                  <a:schemeClr val="tx2"/>
                </a:solidFill>
                <a:latin typeface="Franklin Gothic Medium" pitchFamily="34" charset="0"/>
                <a:cs typeface="LilyUPC" pitchFamily="34" charset="-34"/>
              </a:defRPr>
            </a:lvl5pPr>
            <a:lvl6pPr marL="457200" algn="l" rtl="0" fontAlgn="base">
              <a:spcBef>
                <a:spcPct val="0"/>
              </a:spcBef>
              <a:spcAft>
                <a:spcPct val="0"/>
              </a:spcAft>
              <a:defRPr sz="3600">
                <a:solidFill>
                  <a:schemeClr val="tx2"/>
                </a:solidFill>
                <a:latin typeface="Franklin Gothic Medium" pitchFamily="34" charset="0"/>
                <a:cs typeface="LilyUPC" pitchFamily="34" charset="-34"/>
              </a:defRPr>
            </a:lvl6pPr>
            <a:lvl7pPr marL="914400" algn="l" rtl="0" fontAlgn="base">
              <a:spcBef>
                <a:spcPct val="0"/>
              </a:spcBef>
              <a:spcAft>
                <a:spcPct val="0"/>
              </a:spcAft>
              <a:defRPr sz="3600">
                <a:solidFill>
                  <a:schemeClr val="tx2"/>
                </a:solidFill>
                <a:latin typeface="Franklin Gothic Medium" pitchFamily="34" charset="0"/>
                <a:cs typeface="LilyUPC" pitchFamily="34" charset="-34"/>
              </a:defRPr>
            </a:lvl7pPr>
            <a:lvl8pPr marL="1371600" algn="l" rtl="0" fontAlgn="base">
              <a:spcBef>
                <a:spcPct val="0"/>
              </a:spcBef>
              <a:spcAft>
                <a:spcPct val="0"/>
              </a:spcAft>
              <a:defRPr sz="3600">
                <a:solidFill>
                  <a:schemeClr val="tx2"/>
                </a:solidFill>
                <a:latin typeface="Franklin Gothic Medium" pitchFamily="34" charset="0"/>
                <a:cs typeface="LilyUPC" pitchFamily="34" charset="-34"/>
              </a:defRPr>
            </a:lvl8pPr>
            <a:lvl9pPr marL="1828800" algn="l" rtl="0" fontAlgn="base">
              <a:spcBef>
                <a:spcPct val="0"/>
              </a:spcBef>
              <a:spcAft>
                <a:spcPct val="0"/>
              </a:spcAft>
              <a:defRPr sz="3600">
                <a:solidFill>
                  <a:schemeClr val="tx2"/>
                </a:solidFill>
                <a:latin typeface="Franklin Gothic Medium" pitchFamily="34" charset="0"/>
                <a:cs typeface="LilyUPC" pitchFamily="34" charset="-34"/>
              </a:defRPr>
            </a:lvl9pPr>
          </a:lstStyle>
          <a:p>
            <a:pPr eaLnBrk="1" hangingPunct="1">
              <a:defRPr/>
            </a:pPr>
            <a:r>
              <a:rPr lang="en-US" dirty="0" err="1" smtClean="0"/>
              <a:t>Monsel</a:t>
            </a:r>
            <a:r>
              <a:rPr lang="en-US" dirty="0" smtClean="0"/>
              <a:t> Solution</a:t>
            </a:r>
          </a:p>
        </p:txBody>
      </p:sp>
      <p:pic>
        <p:nvPicPr>
          <p:cNvPr id="6" name="Picture 4" descr="DSC004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3080216" y="3531706"/>
            <a:ext cx="2358698" cy="3144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31259" y="3531706"/>
            <a:ext cx="2371275" cy="3078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926668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685800" y="457200"/>
            <a:ext cx="7772400" cy="990600"/>
          </a:xfrm>
        </p:spPr>
        <p:txBody>
          <a:bodyPr/>
          <a:lstStyle/>
          <a:p>
            <a:pPr eaLnBrk="1" hangingPunct="1">
              <a:defRPr/>
            </a:pPr>
            <a:r>
              <a:rPr lang="en-US" smtClean="0"/>
              <a:t>Biopsy Forceps</a:t>
            </a:r>
          </a:p>
        </p:txBody>
      </p:sp>
      <p:sp>
        <p:nvSpPr>
          <p:cNvPr id="14339" name="Rectangle 3"/>
          <p:cNvSpPr>
            <a:spLocks noGrp="1" noChangeArrowheads="1"/>
          </p:cNvSpPr>
          <p:nvPr>
            <p:ph type="subTitle" idx="1"/>
          </p:nvPr>
        </p:nvSpPr>
        <p:spPr>
          <a:xfrm>
            <a:off x="609600" y="1676400"/>
            <a:ext cx="7772400" cy="4572000"/>
          </a:xfrm>
        </p:spPr>
        <p:txBody>
          <a:bodyPr/>
          <a:lstStyle/>
          <a:p>
            <a:pPr algn="l" eaLnBrk="1" hangingPunct="1">
              <a:buFont typeface="Wingdings" pitchFamily="2" charset="2"/>
              <a:buChar char="n"/>
              <a:defRPr/>
            </a:pPr>
            <a:r>
              <a:rPr lang="en-US" sz="3600" dirty="0" smtClean="0"/>
              <a:t>Ideally, rectangular specimen</a:t>
            </a:r>
          </a:p>
          <a:p>
            <a:pPr algn="l" eaLnBrk="1" hangingPunct="1">
              <a:buFont typeface="Wingdings" pitchFamily="2" charset="2"/>
              <a:buChar char="n"/>
              <a:defRPr/>
            </a:pPr>
            <a:r>
              <a:rPr lang="en-US" sz="3600" dirty="0" smtClean="0"/>
              <a:t>Teeth on jaws prevent slipping during biopsy</a:t>
            </a:r>
          </a:p>
          <a:p>
            <a:pPr algn="l" eaLnBrk="1" hangingPunct="1">
              <a:buFont typeface="Wingdings" pitchFamily="2" charset="2"/>
              <a:buChar char="n"/>
              <a:defRPr/>
            </a:pPr>
            <a:r>
              <a:rPr lang="en-US" sz="3600" dirty="0" smtClean="0"/>
              <a:t>Spring handle =&gt; better cutting</a:t>
            </a:r>
          </a:p>
        </p:txBody>
      </p:sp>
    </p:spTree>
    <p:extLst>
      <p:ext uri="{BB962C8B-B14F-4D97-AF65-F5344CB8AC3E}">
        <p14:creationId xmlns:p14="http://schemas.microsoft.com/office/powerpoint/2010/main" val="27289807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defRPr/>
            </a:pPr>
            <a:r>
              <a:rPr lang="en-US" smtClean="0">
                <a:cs typeface="Tahoma" pitchFamily="34" charset="0"/>
              </a:rPr>
              <a:t>Biopsy forceps</a:t>
            </a:r>
          </a:p>
        </p:txBody>
      </p:sp>
      <p:pic>
        <p:nvPicPr>
          <p:cNvPr id="19459" name="Picture 4" descr="4 copy"/>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787400" y="1600200"/>
            <a:ext cx="7567613"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657127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1026" descr="C:\Preinvasive V.11\ชมรมคอลโปสโคปีส 49\Basic principle 2-4 october 06\Tischl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6915150" cy="3317875"/>
          </a:xfrm>
          <a:prstGeom prst="rect">
            <a:avLst/>
          </a:prstGeom>
          <a:noFill/>
          <a:extLst>
            <a:ext uri="{909E8E84-426E-40DD-AFC4-6F175D3DCCD1}">
              <a14:hiddenFill xmlns:a14="http://schemas.microsoft.com/office/drawing/2010/main">
                <a:solidFill>
                  <a:srgbClr val="FFFFFF"/>
                </a:solidFill>
              </a14:hiddenFill>
            </a:ext>
          </a:extLst>
        </p:spPr>
      </p:pic>
      <p:pic>
        <p:nvPicPr>
          <p:cNvPr id="103427" name="Picture 1027" descr="C:\Preinvasive V.11\ชมรมคอลโปสโคปีส 49\Basic principle 2-4 october 06\SA500227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281" y="3645024"/>
            <a:ext cx="4138579" cy="3105084"/>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D:\AEC colpo2017\อบรมคอลโป 1-3 กค.นครนายก\30-144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7238" y="3356992"/>
            <a:ext cx="5136762" cy="2177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92114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685800" y="685800"/>
            <a:ext cx="7772400" cy="990600"/>
          </a:xfrm>
        </p:spPr>
        <p:txBody>
          <a:bodyPr/>
          <a:lstStyle/>
          <a:p>
            <a:pPr eaLnBrk="1" hangingPunct="1">
              <a:defRPr/>
            </a:pPr>
            <a:r>
              <a:rPr lang="en-US" smtClean="0"/>
              <a:t>Additional instrument</a:t>
            </a:r>
          </a:p>
        </p:txBody>
      </p:sp>
      <p:sp>
        <p:nvSpPr>
          <p:cNvPr id="7171" name="Rectangle 3"/>
          <p:cNvSpPr>
            <a:spLocks noGrp="1" noChangeArrowheads="1"/>
          </p:cNvSpPr>
          <p:nvPr>
            <p:ph type="subTitle" idx="1"/>
          </p:nvPr>
        </p:nvSpPr>
        <p:spPr>
          <a:xfrm>
            <a:off x="685800" y="1828800"/>
            <a:ext cx="7772400" cy="4267200"/>
          </a:xfrm>
        </p:spPr>
        <p:txBody>
          <a:bodyPr/>
          <a:lstStyle/>
          <a:p>
            <a:pPr algn="l" eaLnBrk="1" hangingPunct="1">
              <a:buFont typeface="Wingdings" pitchFamily="2" charset="2"/>
              <a:buChar char="n"/>
              <a:defRPr/>
            </a:pPr>
            <a:r>
              <a:rPr lang="en-US" sz="2800" dirty="0" smtClean="0"/>
              <a:t>Hooks, </a:t>
            </a:r>
            <a:r>
              <a:rPr lang="en-US" sz="2800" dirty="0" err="1" smtClean="0"/>
              <a:t>Tenaculum</a:t>
            </a:r>
            <a:r>
              <a:rPr lang="en-US" sz="2800" dirty="0" smtClean="0"/>
              <a:t> = Mucosal retraction for taking biopsy or manipulating vagina or cervix</a:t>
            </a:r>
          </a:p>
          <a:p>
            <a:pPr algn="l" eaLnBrk="1" hangingPunct="1">
              <a:buFont typeface="Wingdings" pitchFamily="2" charset="2"/>
              <a:buChar char="n"/>
              <a:defRPr/>
            </a:pPr>
            <a:r>
              <a:rPr lang="en-US" sz="2800" dirty="0" smtClean="0"/>
              <a:t>Examination of the </a:t>
            </a:r>
            <a:r>
              <a:rPr lang="en-US" sz="2800" dirty="0" err="1" smtClean="0"/>
              <a:t>endocervical</a:t>
            </a:r>
            <a:r>
              <a:rPr lang="en-US" sz="2800" dirty="0" smtClean="0"/>
              <a:t> canal : </a:t>
            </a:r>
          </a:p>
          <a:p>
            <a:pPr algn="l" eaLnBrk="1" hangingPunct="1">
              <a:defRPr/>
            </a:pPr>
            <a:r>
              <a:rPr lang="en-US" sz="2800" dirty="0" smtClean="0"/>
              <a:t>	Small cotton </a:t>
            </a:r>
            <a:r>
              <a:rPr lang="en-US" sz="2800" dirty="0" smtClean="0">
                <a:latin typeface="Times New Roman"/>
              </a:rPr>
              <a:t>–</a:t>
            </a:r>
            <a:r>
              <a:rPr lang="en-US" sz="2800" dirty="0" smtClean="0"/>
              <a:t>tipped applicators</a:t>
            </a:r>
          </a:p>
          <a:p>
            <a:pPr algn="l" eaLnBrk="1" hangingPunct="1">
              <a:defRPr/>
            </a:pPr>
            <a:r>
              <a:rPr lang="en-US" sz="2800" dirty="0" smtClean="0"/>
              <a:t>	</a:t>
            </a:r>
            <a:r>
              <a:rPr lang="en-US" sz="2800" dirty="0" err="1" smtClean="0"/>
              <a:t>Endocervical</a:t>
            </a:r>
            <a:r>
              <a:rPr lang="en-US" sz="2800" dirty="0" smtClean="0"/>
              <a:t> speculum</a:t>
            </a:r>
          </a:p>
          <a:p>
            <a:pPr algn="l" eaLnBrk="1" hangingPunct="1">
              <a:buFont typeface="Wingdings" pitchFamily="2" charset="2"/>
              <a:buChar char="n"/>
              <a:defRPr/>
            </a:pPr>
            <a:r>
              <a:rPr lang="en-US" sz="2800" dirty="0" err="1" smtClean="0"/>
              <a:t>Endocervical</a:t>
            </a:r>
            <a:r>
              <a:rPr lang="en-US" sz="2800" dirty="0" smtClean="0"/>
              <a:t> curettage : </a:t>
            </a:r>
          </a:p>
          <a:p>
            <a:pPr algn="l" eaLnBrk="1" hangingPunct="1">
              <a:defRPr/>
            </a:pPr>
            <a:r>
              <a:rPr lang="en-US" sz="2800" dirty="0" smtClean="0"/>
              <a:t>	Kevorkian curette</a:t>
            </a:r>
          </a:p>
          <a:p>
            <a:pPr algn="l" eaLnBrk="1" hangingPunct="1">
              <a:defRPr/>
            </a:pPr>
            <a:r>
              <a:rPr lang="en-US" sz="2800" dirty="0" smtClean="0"/>
              <a:t>	Fine Novak </a:t>
            </a:r>
            <a:r>
              <a:rPr lang="en-US" sz="2800" dirty="0" err="1" smtClean="0"/>
              <a:t>curete</a:t>
            </a:r>
            <a:r>
              <a:rPr lang="en-US" sz="2800" dirty="0" smtClean="0"/>
              <a:t> (&gt;1mm) for small canal </a:t>
            </a:r>
          </a:p>
          <a:p>
            <a:pPr eaLnBrk="1" hangingPunct="1">
              <a:defRPr/>
            </a:pPr>
            <a:endParaRPr lang="th-TH" sz="2800" dirty="0" smtClean="0"/>
          </a:p>
        </p:txBody>
      </p:sp>
    </p:spTree>
    <p:extLst>
      <p:ext uri="{BB962C8B-B14F-4D97-AF65-F5344CB8AC3E}">
        <p14:creationId xmlns:p14="http://schemas.microsoft.com/office/powerpoint/2010/main" val="20178448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rrowheads="1"/>
          </p:cNvSpPr>
          <p:nvPr>
            <p:ph type="title"/>
          </p:nvPr>
        </p:nvSpPr>
        <p:spPr/>
        <p:txBody>
          <a:bodyPr/>
          <a:lstStyle/>
          <a:p>
            <a:r>
              <a:rPr lang="en-US"/>
              <a:t>Endocervical Curette</a:t>
            </a:r>
          </a:p>
        </p:txBody>
      </p:sp>
      <p:pic>
        <p:nvPicPr>
          <p:cNvPr id="120835" name="Picture 3" descr="C:\Preinvasive V.11\ชมรมคอลโปสโคปีส 49\Basic principle 2-4 october 06\Kevorkian curet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752600"/>
            <a:ext cx="86868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8106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ctrTitle"/>
          </p:nvPr>
        </p:nvSpPr>
        <p:spPr>
          <a:xfrm>
            <a:off x="685800" y="228600"/>
            <a:ext cx="7772400" cy="990600"/>
          </a:xfrm>
        </p:spPr>
        <p:txBody>
          <a:bodyPr/>
          <a:lstStyle/>
          <a:p>
            <a:pPr eaLnBrk="1" hangingPunct="1">
              <a:defRPr/>
            </a:pPr>
            <a:r>
              <a:rPr lang="en-US" dirty="0" smtClean="0"/>
              <a:t>Additional instrument</a:t>
            </a:r>
          </a:p>
        </p:txBody>
      </p:sp>
      <p:pic>
        <p:nvPicPr>
          <p:cNvPr id="48130" name="Picture 2" descr="http://www.atlasofpelvicsurgery.com/4Cervix/2DirectedBiopsyoftheCervixatColposcopy/chap4sec2images/chap4sec2image3-6.jpg"/>
          <p:cNvPicPr>
            <a:picLocks noChangeAspect="1" noChangeArrowheads="1"/>
          </p:cNvPicPr>
          <p:nvPr/>
        </p:nvPicPr>
        <p:blipFill>
          <a:blip r:embed="rId3"/>
          <a:srcRect/>
          <a:stretch>
            <a:fillRect/>
          </a:stretch>
        </p:blipFill>
        <p:spPr bwMode="auto">
          <a:xfrm>
            <a:off x="3276600" y="1219200"/>
            <a:ext cx="5610225" cy="5257800"/>
          </a:xfrm>
          <a:prstGeom prst="rect">
            <a:avLst/>
          </a:prstGeom>
          <a:noFill/>
        </p:spPr>
      </p:pic>
      <p:pic>
        <p:nvPicPr>
          <p:cNvPr id="41988" name="Picture 5" descr="K:\My operational disk (12-11-09)\Preinvasive CD volume 20\อบรม Basic colpo เชียงราย 25-27 พ.ย.52\Intrumentation and procedure\DSC02074r.jpg"/>
          <p:cNvPicPr>
            <a:picLocks noChangeAspect="1" noChangeArrowheads="1"/>
          </p:cNvPicPr>
          <p:nvPr/>
        </p:nvPicPr>
        <p:blipFill>
          <a:blip r:embed="rId4"/>
          <a:srcRect/>
          <a:stretch>
            <a:fillRect/>
          </a:stretch>
        </p:blipFill>
        <p:spPr bwMode="auto">
          <a:xfrm>
            <a:off x="304800" y="1143000"/>
            <a:ext cx="3962400" cy="3505200"/>
          </a:xfrm>
          <a:prstGeom prst="rect">
            <a:avLst/>
          </a:prstGeom>
          <a:noFill/>
          <a:ln w="9525">
            <a:noFill/>
            <a:miter lim="800000"/>
            <a:headEnd/>
            <a:tailEnd/>
          </a:ln>
        </p:spPr>
      </p:pic>
      <p:pic>
        <p:nvPicPr>
          <p:cNvPr id="41989" name="Picture 5" descr="DSC02077r.jpg"/>
          <p:cNvPicPr>
            <a:picLocks noChangeAspect="1"/>
          </p:cNvPicPr>
          <p:nvPr/>
        </p:nvPicPr>
        <p:blipFill>
          <a:blip r:embed="rId5"/>
          <a:srcRect/>
          <a:stretch>
            <a:fillRect/>
          </a:stretch>
        </p:blipFill>
        <p:spPr bwMode="auto">
          <a:xfrm>
            <a:off x="304800" y="3886200"/>
            <a:ext cx="3962400" cy="2628900"/>
          </a:xfrm>
          <a:prstGeom prst="rect">
            <a:avLst/>
          </a:prstGeom>
          <a:noFill/>
          <a:ln w="9525">
            <a:noFill/>
            <a:miter lim="800000"/>
            <a:headEnd/>
            <a:tailEnd/>
          </a:ln>
        </p:spPr>
      </p:pic>
    </p:spTree>
    <p:extLst>
      <p:ext uri="{BB962C8B-B14F-4D97-AF65-F5344CB8AC3E}">
        <p14:creationId xmlns:p14="http://schemas.microsoft.com/office/powerpoint/2010/main" val="8699178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2"/>
          <p:cNvPicPr>
            <a:picLocks noChangeAspect="1" noChangeArrowheads="1"/>
          </p:cNvPicPr>
          <p:nvPr/>
        </p:nvPicPr>
        <p:blipFill>
          <a:blip r:embed="rId2" cstate="print"/>
          <a:srcRect/>
          <a:stretch>
            <a:fillRect/>
          </a:stretch>
        </p:blipFill>
        <p:spPr bwMode="auto">
          <a:xfrm>
            <a:off x="395536" y="338139"/>
            <a:ext cx="5418603" cy="4891062"/>
          </a:xfrm>
          <a:prstGeom prst="rect">
            <a:avLst/>
          </a:prstGeom>
          <a:noFill/>
          <a:ln w="9525">
            <a:noFill/>
            <a:miter lim="800000"/>
            <a:headEnd/>
            <a:tailEnd/>
          </a:ln>
        </p:spPr>
      </p:pic>
      <p:pic>
        <p:nvPicPr>
          <p:cNvPr id="3" name="Picture 2" descr="13-1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338139"/>
            <a:ext cx="2797009" cy="1866725"/>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7"/>
          <p:cNvSpPr txBox="1">
            <a:spLocks noChangeArrowheads="1"/>
          </p:cNvSpPr>
          <p:nvPr/>
        </p:nvSpPr>
        <p:spPr bwMode="auto">
          <a:xfrm>
            <a:off x="827584" y="5733255"/>
            <a:ext cx="37068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tt-RU" sz="4000" b="1" dirty="0" smtClean="0">
                <a:latin typeface="Angsana New" pitchFamily="18" charset="-34"/>
              </a:rPr>
              <a:t>Endocervical Speculums</a:t>
            </a:r>
          </a:p>
        </p:txBody>
      </p:sp>
      <p:pic>
        <p:nvPicPr>
          <p:cNvPr id="5" name="Picture 5" descr="K:\My operational disk (12-11-09)\Preinvasive CD volume 20\อบรม Basic colpo เชียงราย 25-27 พ.ย.52\Intrumentation and procedure\DSC02074r.jpg"/>
          <p:cNvPicPr>
            <a:picLocks noChangeAspect="1" noChangeArrowheads="1"/>
          </p:cNvPicPr>
          <p:nvPr/>
        </p:nvPicPr>
        <p:blipFill>
          <a:blip r:embed="rId4"/>
          <a:srcRect/>
          <a:stretch>
            <a:fillRect/>
          </a:stretch>
        </p:blipFill>
        <p:spPr bwMode="auto">
          <a:xfrm>
            <a:off x="6058165" y="2276872"/>
            <a:ext cx="2978329" cy="2520280"/>
          </a:xfrm>
          <a:prstGeom prst="rect">
            <a:avLst/>
          </a:prstGeom>
          <a:noFill/>
          <a:ln w="9525">
            <a:noFill/>
            <a:miter lim="800000"/>
            <a:headEnd/>
            <a:tailEnd/>
          </a:ln>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1944" y="4887650"/>
            <a:ext cx="3004551" cy="1889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04620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026"/>
          <p:cNvSpPr>
            <a:spLocks noChangeArrowheads="1"/>
          </p:cNvSpPr>
          <p:nvPr/>
        </p:nvSpPr>
        <p:spPr bwMode="auto">
          <a:xfrm>
            <a:off x="1755483" y="1447800"/>
            <a:ext cx="5772734"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8000" b="1" dirty="0" smtClean="0">
                <a:solidFill>
                  <a:srgbClr val="FFFFFF"/>
                </a:solidFill>
                <a:effectLst>
                  <a:outerShdw blurRad="38100" dist="38100" dir="2700000" algn="tl">
                    <a:srgbClr val="000000"/>
                  </a:outerShdw>
                </a:effectLst>
                <a:latin typeface="Angsana New" pitchFamily="18" charset="-34"/>
              </a:rPr>
              <a:t>INTRODUCTION </a:t>
            </a:r>
          </a:p>
          <a:p>
            <a:pPr algn="ctr" eaLnBrk="0" fontAlgn="base" hangingPunct="0">
              <a:spcBef>
                <a:spcPct val="0"/>
              </a:spcBef>
              <a:spcAft>
                <a:spcPct val="0"/>
              </a:spcAft>
            </a:pPr>
            <a:r>
              <a:rPr lang="en-US" sz="8000" b="1" dirty="0">
                <a:solidFill>
                  <a:srgbClr val="FFFFFF"/>
                </a:solidFill>
                <a:effectLst>
                  <a:outerShdw blurRad="38100" dist="38100" dir="2700000" algn="tl">
                    <a:srgbClr val="000000"/>
                  </a:outerShdw>
                </a:effectLst>
                <a:latin typeface="Angsana New" pitchFamily="18" charset="-34"/>
              </a:rPr>
              <a:t>t</a:t>
            </a:r>
            <a:r>
              <a:rPr lang="en-US" sz="8000" b="1" dirty="0" smtClean="0">
                <a:solidFill>
                  <a:srgbClr val="FFFFFF"/>
                </a:solidFill>
                <a:effectLst>
                  <a:outerShdw blurRad="38100" dist="38100" dir="2700000" algn="tl">
                    <a:srgbClr val="000000"/>
                  </a:outerShdw>
                </a:effectLst>
                <a:latin typeface="Angsana New" pitchFamily="18" charset="-34"/>
              </a:rPr>
              <a:t>o</a:t>
            </a:r>
          </a:p>
          <a:p>
            <a:pPr algn="ctr" eaLnBrk="0" fontAlgn="base" hangingPunct="0">
              <a:spcBef>
                <a:spcPct val="0"/>
              </a:spcBef>
              <a:spcAft>
                <a:spcPct val="0"/>
              </a:spcAft>
            </a:pPr>
            <a:r>
              <a:rPr lang="en-US" sz="8000" b="1" dirty="0" smtClean="0">
                <a:solidFill>
                  <a:srgbClr val="FFFFFF"/>
                </a:solidFill>
                <a:effectLst>
                  <a:outerShdw blurRad="38100" dist="38100" dir="2700000" algn="tl">
                    <a:srgbClr val="000000"/>
                  </a:outerShdw>
                </a:effectLst>
                <a:latin typeface="Angsana New" pitchFamily="18" charset="-34"/>
              </a:rPr>
              <a:t>COLPOSCOPY</a:t>
            </a:r>
            <a:endParaRPr lang="tt-RU" sz="8000" b="1" dirty="0" smtClean="0">
              <a:solidFill>
                <a:srgbClr val="FFFFFF"/>
              </a:solidFill>
              <a:effectLst>
                <a:outerShdw blurRad="38100" dist="38100" dir="2700000" algn="tl">
                  <a:srgbClr val="000000"/>
                </a:outerShdw>
              </a:effectLst>
              <a:latin typeface="Angsana New" pitchFamily="18" charset="-34"/>
            </a:endParaRPr>
          </a:p>
        </p:txBody>
      </p:sp>
    </p:spTree>
    <p:extLst>
      <p:ext uri="{BB962C8B-B14F-4D97-AF65-F5344CB8AC3E}">
        <p14:creationId xmlns:p14="http://schemas.microsoft.com/office/powerpoint/2010/main" val="28110547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AEC colpo 2017_Sep_4_5_Indra\Picture11.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 contrast="16000"/>
                    </a14:imgEffect>
                  </a14:imgLayer>
                </a14:imgProps>
              </a:ext>
              <a:ext uri="{28A0092B-C50C-407E-A947-70E740481C1C}">
                <a14:useLocalDpi xmlns:a14="http://schemas.microsoft.com/office/drawing/2010/main" val="0"/>
              </a:ext>
            </a:extLst>
          </a:blip>
          <a:srcRect/>
          <a:stretch>
            <a:fillRect/>
          </a:stretch>
        </p:blipFill>
        <p:spPr bwMode="auto">
          <a:xfrm>
            <a:off x="323528" y="188640"/>
            <a:ext cx="8539163" cy="641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1472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34948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23528" y="332656"/>
            <a:ext cx="8244408" cy="6256867"/>
          </a:xfrm>
          <a:prstGeom prst="rect">
            <a:avLst/>
          </a:prstGeom>
          <a:noFill/>
          <a:ln w="9525">
            <a:noFill/>
            <a:miter lim="800000"/>
            <a:headEnd/>
            <a:tailEnd/>
          </a:ln>
        </p:spPr>
      </p:pic>
    </p:spTree>
    <p:extLst>
      <p:ext uri="{BB962C8B-B14F-4D97-AF65-F5344CB8AC3E}">
        <p14:creationId xmlns:p14="http://schemas.microsoft.com/office/powerpoint/2010/main" val="2849377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75656" y="116632"/>
            <a:ext cx="5832648" cy="6535271"/>
          </a:xfrm>
          <a:prstGeom prst="rect">
            <a:avLst/>
          </a:prstGeom>
          <a:noFill/>
          <a:ln w="9525">
            <a:noFill/>
            <a:miter lim="800000"/>
            <a:headEnd/>
            <a:tailEnd/>
          </a:ln>
        </p:spPr>
      </p:pic>
      <p:sp>
        <p:nvSpPr>
          <p:cNvPr id="2" name="Rectangle 1"/>
          <p:cNvSpPr/>
          <p:nvPr/>
        </p:nvSpPr>
        <p:spPr>
          <a:xfrm>
            <a:off x="1979712" y="2636912"/>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prstClr val="white"/>
              </a:solidFill>
            </a:endParaRPr>
          </a:p>
        </p:txBody>
      </p:sp>
    </p:spTree>
    <p:extLst>
      <p:ext uri="{BB962C8B-B14F-4D97-AF65-F5344CB8AC3E}">
        <p14:creationId xmlns:p14="http://schemas.microsoft.com/office/powerpoint/2010/main" val="18122766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8"/>
          <p:cNvSpPr>
            <a:spLocks noChangeArrowheads="1"/>
          </p:cNvSpPr>
          <p:nvPr/>
        </p:nvSpPr>
        <p:spPr bwMode="auto">
          <a:xfrm>
            <a:off x="4648200" y="1447800"/>
            <a:ext cx="4495800" cy="5410200"/>
          </a:xfrm>
          <a:prstGeom prst="rect">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endParaRPr lang="en-US" sz="1800" smtClean="0">
              <a:solidFill>
                <a:srgbClr val="FFFFFF"/>
              </a:solidFill>
            </a:endParaRPr>
          </a:p>
        </p:txBody>
      </p:sp>
      <p:sp>
        <p:nvSpPr>
          <p:cNvPr id="16386" name="Rectangle 2"/>
          <p:cNvSpPr>
            <a:spLocks noGrp="1" noChangeArrowheads="1"/>
          </p:cNvSpPr>
          <p:nvPr>
            <p:ph type="ctrTitle"/>
          </p:nvPr>
        </p:nvSpPr>
        <p:spPr>
          <a:xfrm>
            <a:off x="609600" y="304800"/>
            <a:ext cx="7772400" cy="990600"/>
          </a:xfrm>
        </p:spPr>
        <p:txBody>
          <a:bodyPr/>
          <a:lstStyle/>
          <a:p>
            <a:pPr eaLnBrk="1" hangingPunct="1">
              <a:defRPr/>
            </a:pPr>
            <a:r>
              <a:rPr lang="en-US" dirty="0" smtClean="0"/>
              <a:t>Other Equipment</a:t>
            </a:r>
          </a:p>
        </p:txBody>
      </p:sp>
      <p:sp>
        <p:nvSpPr>
          <p:cNvPr id="16387" name="Rectangle 3"/>
          <p:cNvSpPr>
            <a:spLocks noGrp="1" noChangeArrowheads="1"/>
          </p:cNvSpPr>
          <p:nvPr>
            <p:ph type="subTitle" idx="1"/>
          </p:nvPr>
        </p:nvSpPr>
        <p:spPr>
          <a:xfrm>
            <a:off x="472799" y="2362200"/>
            <a:ext cx="7772400" cy="4267200"/>
          </a:xfrm>
        </p:spPr>
        <p:txBody>
          <a:bodyPr/>
          <a:lstStyle/>
          <a:p>
            <a:pPr algn="l" eaLnBrk="1" hangingPunct="1">
              <a:buFont typeface="Wingdings" pitchFamily="2" charset="2"/>
              <a:buChar char="n"/>
              <a:defRPr/>
            </a:pPr>
            <a:r>
              <a:rPr lang="en-US" sz="4800" dirty="0" err="1" smtClean="0"/>
              <a:t>Electrocautery</a:t>
            </a:r>
            <a:endParaRPr lang="en-US" sz="4800" dirty="0" smtClean="0"/>
          </a:p>
          <a:p>
            <a:pPr algn="l" eaLnBrk="1" hangingPunct="1">
              <a:buFont typeface="Wingdings" pitchFamily="2" charset="2"/>
              <a:buChar char="n"/>
              <a:defRPr/>
            </a:pPr>
            <a:r>
              <a:rPr lang="en-US" sz="4800" dirty="0" smtClean="0"/>
              <a:t>Cryosurgery</a:t>
            </a:r>
          </a:p>
          <a:p>
            <a:pPr algn="l" eaLnBrk="1" hangingPunct="1">
              <a:buFont typeface="Wingdings" pitchFamily="2" charset="2"/>
              <a:buChar char="n"/>
              <a:defRPr/>
            </a:pPr>
            <a:r>
              <a:rPr lang="en-US" sz="4800" dirty="0" smtClean="0"/>
              <a:t>LEEP</a:t>
            </a:r>
          </a:p>
          <a:p>
            <a:pPr algn="l" eaLnBrk="1" hangingPunct="1">
              <a:buFont typeface="Wingdings" pitchFamily="2" charset="2"/>
              <a:buChar char="n"/>
              <a:defRPr/>
            </a:pPr>
            <a:r>
              <a:rPr lang="en-US" sz="4800" dirty="0" smtClean="0"/>
              <a:t>LASER</a:t>
            </a:r>
          </a:p>
        </p:txBody>
      </p:sp>
      <p:pic>
        <p:nvPicPr>
          <p:cNvPr id="45061" name="Picture 5" descr="C:\Preinvasive V.11\ชมรมคอลโปสโคปีส 49\Basic principle 2-4 october 06\ValleyLabForc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600200"/>
            <a:ext cx="23622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6" descr="C:\Preinvasive V.11\ชมรมคอลโปสโคปีส 49\Basic principle 2-4 october 06\COLPOLASER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657600"/>
            <a:ext cx="23622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Picture 7" descr="D:\ข้อมูลของน.พ.สธน\Workshop colposcopy\erbecon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45350" y="1600200"/>
            <a:ext cx="189865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588379" y="1583214"/>
            <a:ext cx="2119525" cy="523220"/>
          </a:xfrm>
          <a:prstGeom prst="rect">
            <a:avLst/>
          </a:prstGeom>
          <a:noFill/>
        </p:spPr>
        <p:txBody>
          <a:bodyPr wrap="square" rtlCol="0">
            <a:spAutoFit/>
          </a:bodyPr>
          <a:lstStyle/>
          <a:p>
            <a:r>
              <a:rPr lang="en-US" dirty="0" smtClean="0"/>
              <a:t>“Optional”</a:t>
            </a:r>
            <a:endParaRPr lang="th-TH" dirty="0"/>
          </a:p>
        </p:txBody>
      </p:sp>
    </p:spTree>
    <p:extLst>
      <p:ext uri="{BB962C8B-B14F-4D97-AF65-F5344CB8AC3E}">
        <p14:creationId xmlns:p14="http://schemas.microsoft.com/office/powerpoint/2010/main" val="32739099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026"/>
          <p:cNvSpPr>
            <a:spLocks noChangeArrowheads="1"/>
          </p:cNvSpPr>
          <p:nvPr/>
        </p:nvSpPr>
        <p:spPr bwMode="auto">
          <a:xfrm>
            <a:off x="2382815" y="2348880"/>
            <a:ext cx="447430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8000" b="1" dirty="0" smtClean="0">
                <a:solidFill>
                  <a:srgbClr val="FFFFFF"/>
                </a:solidFill>
                <a:effectLst>
                  <a:outerShdw blurRad="38100" dist="38100" dir="2700000" algn="tl">
                    <a:srgbClr val="000000"/>
                  </a:outerShdw>
                </a:effectLst>
                <a:latin typeface="Angsana New" pitchFamily="18" charset="-34"/>
              </a:rPr>
              <a:t>PROCEDURE</a:t>
            </a:r>
            <a:endParaRPr lang="tt-RU" sz="8000" b="1" dirty="0" smtClean="0">
              <a:solidFill>
                <a:srgbClr val="FFFFFF"/>
              </a:solidFill>
              <a:effectLst>
                <a:outerShdw blurRad="38100" dist="38100" dir="2700000" algn="tl">
                  <a:srgbClr val="000000"/>
                </a:outerShdw>
              </a:effectLst>
              <a:latin typeface="Angsana New" pitchFamily="18" charset="-34"/>
            </a:endParaRPr>
          </a:p>
        </p:txBody>
      </p:sp>
    </p:spTree>
    <p:extLst>
      <p:ext uri="{BB962C8B-B14F-4D97-AF65-F5344CB8AC3E}">
        <p14:creationId xmlns:p14="http://schemas.microsoft.com/office/powerpoint/2010/main" val="31432988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rrowheads="1"/>
          </p:cNvSpPr>
          <p:nvPr>
            <p:ph type="title"/>
          </p:nvPr>
        </p:nvSpPr>
        <p:spPr>
          <a:xfrm>
            <a:off x="457200" y="274638"/>
            <a:ext cx="8229600" cy="609600"/>
          </a:xfrm>
        </p:spPr>
        <p:txBody>
          <a:bodyPr/>
          <a:lstStyle/>
          <a:p>
            <a:pPr eaLnBrk="1" hangingPunct="1">
              <a:defRPr/>
            </a:pPr>
            <a:r>
              <a:rPr lang="en-US" sz="6000" b="0" smtClean="0">
                <a:solidFill>
                  <a:srgbClr val="CC0066"/>
                </a:solidFill>
              </a:rPr>
              <a:t>Colposcopic Technique</a:t>
            </a:r>
          </a:p>
        </p:txBody>
      </p:sp>
      <p:sp>
        <p:nvSpPr>
          <p:cNvPr id="63491" name="Rectangle 3"/>
          <p:cNvSpPr>
            <a:spLocks noGrp="1" noChangeArrowheads="1"/>
          </p:cNvSpPr>
          <p:nvPr>
            <p:ph type="body" idx="1"/>
          </p:nvPr>
        </p:nvSpPr>
        <p:spPr>
          <a:xfrm>
            <a:off x="685800" y="1295400"/>
            <a:ext cx="8001000" cy="5334000"/>
          </a:xfrm>
        </p:spPr>
        <p:txBody>
          <a:bodyPr/>
          <a:lstStyle/>
          <a:p>
            <a:pPr eaLnBrk="1" hangingPunct="1">
              <a:buFont typeface="Wingdings" pitchFamily="2" charset="2"/>
              <a:buNone/>
              <a:defRPr/>
            </a:pPr>
            <a:r>
              <a:rPr lang="en-US" smtClean="0"/>
              <a:t>Time to examination  =&gt; Post menstrual period</a:t>
            </a:r>
          </a:p>
        </p:txBody>
      </p:sp>
      <p:pic>
        <p:nvPicPr>
          <p:cNvPr id="57348" name="Picture 5" descr="D:\Back up\Lecture MD student version 5\SA5000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905000"/>
            <a:ext cx="6324600"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66035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p:nvPr>
        </p:nvSpPr>
        <p:spPr>
          <a:xfrm>
            <a:off x="457200" y="274638"/>
            <a:ext cx="8229600" cy="609600"/>
          </a:xfrm>
        </p:spPr>
        <p:txBody>
          <a:bodyPr/>
          <a:lstStyle/>
          <a:p>
            <a:pPr eaLnBrk="1" hangingPunct="1">
              <a:defRPr/>
            </a:pPr>
            <a:r>
              <a:rPr lang="en-US" sz="6000" b="0" smtClean="0">
                <a:solidFill>
                  <a:srgbClr val="CC0066"/>
                </a:solidFill>
              </a:rPr>
              <a:t>Colposcopic Technique</a:t>
            </a:r>
          </a:p>
        </p:txBody>
      </p:sp>
      <p:sp>
        <p:nvSpPr>
          <p:cNvPr id="52227" name="Rectangle 3"/>
          <p:cNvSpPr>
            <a:spLocks noGrp="1" noChangeArrowheads="1"/>
          </p:cNvSpPr>
          <p:nvPr>
            <p:ph type="body" idx="1"/>
          </p:nvPr>
        </p:nvSpPr>
        <p:spPr/>
        <p:txBody>
          <a:bodyPr/>
          <a:lstStyle/>
          <a:p>
            <a:pPr eaLnBrk="1" hangingPunct="1">
              <a:defRPr/>
            </a:pPr>
            <a:r>
              <a:rPr lang="en-US" sz="4000" smtClean="0"/>
              <a:t>History taken and general physical examination performed</a:t>
            </a:r>
          </a:p>
          <a:p>
            <a:pPr eaLnBrk="1" hangingPunct="1">
              <a:defRPr/>
            </a:pPr>
            <a:r>
              <a:rPr lang="en-US" sz="4000" smtClean="0"/>
              <a:t>Lithotomy</a:t>
            </a:r>
          </a:p>
          <a:p>
            <a:pPr eaLnBrk="1" hangingPunct="1">
              <a:defRPr/>
            </a:pPr>
            <a:r>
              <a:rPr lang="en-US" sz="4000" smtClean="0"/>
              <a:t>Inspection, palpation :  Vulva </a:t>
            </a:r>
          </a:p>
          <a:p>
            <a:pPr eaLnBrk="1" hangingPunct="1">
              <a:defRPr/>
            </a:pPr>
            <a:r>
              <a:rPr lang="en-US" sz="4000" smtClean="0"/>
              <a:t>Digital exam. : Vagina and cervix</a:t>
            </a:r>
          </a:p>
          <a:p>
            <a:pPr eaLnBrk="1" hangingPunct="1">
              <a:defRPr/>
            </a:pPr>
            <a:r>
              <a:rPr lang="en-US" sz="4000" smtClean="0"/>
              <a:t>Speculum insertion</a:t>
            </a:r>
            <a:endParaRPr lang="en-US" smtClean="0"/>
          </a:p>
        </p:txBody>
      </p:sp>
    </p:spTree>
    <p:extLst>
      <p:ext uri="{BB962C8B-B14F-4D97-AF65-F5344CB8AC3E}">
        <p14:creationId xmlns:p14="http://schemas.microsoft.com/office/powerpoint/2010/main" val="33847312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endParaRPr lang="th-TH" smtClean="0"/>
          </a:p>
        </p:txBody>
      </p:sp>
      <p:pic>
        <p:nvPicPr>
          <p:cNvPr id="30724" name="Picture 4" descr="DSC0635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290" y="246433"/>
            <a:ext cx="4416682"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Rectangle 6"/>
          <p:cNvSpPr>
            <a:spLocks noChangeArrowheads="1"/>
          </p:cNvSpPr>
          <p:nvPr/>
        </p:nvSpPr>
        <p:spPr bwMode="auto">
          <a:xfrm>
            <a:off x="7956550" y="6597650"/>
            <a:ext cx="1187450" cy="260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base">
              <a:spcBef>
                <a:spcPct val="0"/>
              </a:spcBef>
              <a:spcAft>
                <a:spcPct val="0"/>
              </a:spcAft>
            </a:pPr>
            <a:endParaRPr lang="th-TH" sz="2400" b="1" smtClean="0">
              <a:solidFill>
                <a:srgbClr val="FF00FF"/>
              </a:solidFill>
              <a:latin typeface="Times New Roman" pitchFamily="18" charset="0"/>
            </a:endParaRPr>
          </a:p>
        </p:txBody>
      </p:sp>
      <p:pic>
        <p:nvPicPr>
          <p:cNvPr id="8" name="Picture 4" descr="E:\Gynacology2\Preinvasive\VIN3 case cacxpost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6991" y="215249"/>
            <a:ext cx="3836887" cy="301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female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65690" y="3288264"/>
            <a:ext cx="4412281" cy="3492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7123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emale09"/>
          <p:cNvPicPr>
            <a:picLocks noChangeAspect="1" noChangeArrowheads="1"/>
          </p:cNvPicPr>
          <p:nvPr/>
        </p:nvPicPr>
        <p:blipFill>
          <a:blip r:embed="rId3">
            <a:extLst>
              <a:ext uri="{28A0092B-C50C-407E-A947-70E740481C1C}">
                <a14:useLocalDpi xmlns:a14="http://schemas.microsoft.com/office/drawing/2010/main" val="0"/>
              </a:ext>
            </a:extLst>
          </a:blip>
          <a:srcRect b="64684"/>
          <a:stretch>
            <a:fillRect/>
          </a:stretch>
        </p:blipFill>
        <p:spPr bwMode="auto">
          <a:xfrm>
            <a:off x="56487" y="3496468"/>
            <a:ext cx="4375714" cy="320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female09"/>
          <p:cNvPicPr>
            <a:picLocks noChangeAspect="1" noChangeArrowheads="1"/>
          </p:cNvPicPr>
          <p:nvPr/>
        </p:nvPicPr>
        <p:blipFill>
          <a:blip r:embed="rId3">
            <a:extLst>
              <a:ext uri="{28A0092B-C50C-407E-A947-70E740481C1C}">
                <a14:useLocalDpi xmlns:a14="http://schemas.microsoft.com/office/drawing/2010/main" val="0"/>
              </a:ext>
            </a:extLst>
          </a:blip>
          <a:srcRect l="8333" t="72235" r="5000" b="1669"/>
          <a:stretch>
            <a:fillRect/>
          </a:stretch>
        </p:blipFill>
        <p:spPr bwMode="auto">
          <a:xfrm>
            <a:off x="4692955" y="200650"/>
            <a:ext cx="4317009" cy="313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female10"/>
          <p:cNvPicPr>
            <a:picLocks noChangeAspect="1" noChangeArrowheads="1"/>
          </p:cNvPicPr>
          <p:nvPr/>
        </p:nvPicPr>
        <p:blipFill>
          <a:blip r:embed="rId4">
            <a:extLst>
              <a:ext uri="{28A0092B-C50C-407E-A947-70E740481C1C}">
                <a14:useLocalDpi xmlns:a14="http://schemas.microsoft.com/office/drawing/2010/main" val="0"/>
              </a:ext>
            </a:extLst>
          </a:blip>
          <a:srcRect b="64438"/>
          <a:stretch>
            <a:fillRect/>
          </a:stretch>
        </p:blipFill>
        <p:spPr bwMode="auto">
          <a:xfrm>
            <a:off x="4572000" y="3496469"/>
            <a:ext cx="4572000" cy="320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female0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5767" y="309956"/>
            <a:ext cx="3617153" cy="291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707862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0" name="Text Box 8"/>
          <p:cNvSpPr txBox="1">
            <a:spLocks noChangeArrowheads="1"/>
          </p:cNvSpPr>
          <p:nvPr/>
        </p:nvSpPr>
        <p:spPr bwMode="auto">
          <a:xfrm>
            <a:off x="467544" y="404664"/>
            <a:ext cx="8001024" cy="2646878"/>
          </a:xfrm>
          <a:prstGeom prst="rect">
            <a:avLst/>
          </a:prstGeom>
          <a:noFill/>
          <a:ln w="12700">
            <a:noFill/>
            <a:miter lim="800000"/>
            <a:headEnd type="none" w="sm" len="sm"/>
            <a:tailEnd type="none" w="sm" len="sm"/>
          </a:ln>
          <a:effectLst>
            <a:outerShdw dist="35921" dir="2700000" algn="ctr" rotWithShape="0">
              <a:schemeClr val="bg1"/>
            </a:outerShdw>
          </a:effectLst>
        </p:spPr>
        <p:txBody>
          <a:bodyPr wrap="square">
            <a:spAutoFit/>
          </a:bodyPr>
          <a:lstStyle/>
          <a:p>
            <a:pPr eaLnBrk="0" hangingPunct="0">
              <a:spcBef>
                <a:spcPct val="50000"/>
              </a:spcBef>
            </a:pPr>
            <a:r>
              <a:rPr lang="th-TH" sz="5400" b="1" dirty="0">
                <a:solidFill>
                  <a:srgbClr val="0070C0"/>
                </a:solidFill>
                <a:ea typeface="Arial Unicode MS" pitchFamily="34" charset="-128"/>
                <a:cs typeface="Arial Unicode MS" pitchFamily="34" charset="-128"/>
              </a:rPr>
              <a:t>Colposcopy</a:t>
            </a:r>
            <a:r>
              <a:rPr lang="th-TH" sz="5400" dirty="0">
                <a:solidFill>
                  <a:srgbClr val="0070C0"/>
                </a:solidFill>
                <a:ea typeface="Arial Unicode MS" pitchFamily="34" charset="-128"/>
                <a:cs typeface="Arial Unicode MS" pitchFamily="34" charset="-128"/>
              </a:rPr>
              <a:t> </a:t>
            </a:r>
          </a:p>
          <a:p>
            <a:pPr eaLnBrk="0" hangingPunct="0">
              <a:spcBef>
                <a:spcPct val="50000"/>
              </a:spcBef>
            </a:pPr>
            <a:r>
              <a:rPr lang="th-TH" sz="2700" dirty="0">
                <a:solidFill>
                  <a:srgbClr val="FF0000"/>
                </a:solidFill>
                <a:ea typeface="Arial Unicode MS" pitchFamily="34" charset="-128"/>
                <a:cs typeface="Arial Unicode MS" pitchFamily="34" charset="-128"/>
              </a:rPr>
              <a:t>	</a:t>
            </a:r>
            <a:r>
              <a:rPr lang="en-US" sz="3200" dirty="0">
                <a:solidFill>
                  <a:srgbClr val="000000"/>
                </a:solidFill>
                <a:ea typeface="Arial Unicode MS" pitchFamily="34" charset="-128"/>
                <a:cs typeface="Arial Unicode MS" pitchFamily="34" charset="-128"/>
              </a:rPr>
              <a:t>- </a:t>
            </a:r>
            <a:r>
              <a:rPr lang="en-US" sz="3200" dirty="0" smtClean="0">
                <a:solidFill>
                  <a:srgbClr val="000000"/>
                </a:solidFill>
                <a:ea typeface="Arial Unicode MS" pitchFamily="34" charset="-128"/>
                <a:cs typeface="Arial Unicode MS" pitchFamily="34" charset="-128"/>
              </a:rPr>
              <a:t>An </a:t>
            </a:r>
            <a:r>
              <a:rPr lang="en-US" sz="3200" dirty="0">
                <a:solidFill>
                  <a:srgbClr val="000000"/>
                </a:solidFill>
                <a:ea typeface="Arial Unicode MS" pitchFamily="34" charset="-128"/>
                <a:cs typeface="Arial Unicode MS" pitchFamily="34" charset="-128"/>
              </a:rPr>
              <a:t>optimal mean of </a:t>
            </a:r>
            <a:r>
              <a:rPr lang="en-US" sz="3200" b="1" dirty="0">
                <a:solidFill>
                  <a:srgbClr val="000000"/>
                </a:solidFill>
                <a:ea typeface="Arial Unicode MS" pitchFamily="34" charset="-128"/>
                <a:cs typeface="Arial Unicode MS" pitchFamily="34" charset="-128"/>
              </a:rPr>
              <a:t>investigating </a:t>
            </a:r>
            <a:r>
              <a:rPr lang="en-US" sz="3200" dirty="0">
                <a:solidFill>
                  <a:srgbClr val="000000"/>
                </a:solidFill>
                <a:ea typeface="Arial Unicode MS" pitchFamily="34" charset="-128"/>
                <a:cs typeface="Arial Unicode MS" pitchFamily="34" charset="-128"/>
              </a:rPr>
              <a:t>women with abnormal cervical cytology or positive </a:t>
            </a:r>
            <a:r>
              <a:rPr lang="en-US" sz="3200" dirty="0" smtClean="0">
                <a:solidFill>
                  <a:srgbClr val="000000"/>
                </a:solidFill>
                <a:ea typeface="Arial Unicode MS" pitchFamily="34" charset="-128"/>
                <a:cs typeface="Arial Unicode MS" pitchFamily="34" charset="-128"/>
              </a:rPr>
              <a:t>cervical </a:t>
            </a:r>
            <a:r>
              <a:rPr lang="en-US" sz="3200" dirty="0">
                <a:solidFill>
                  <a:srgbClr val="000000"/>
                </a:solidFill>
                <a:ea typeface="Arial Unicode MS" pitchFamily="34" charset="-128"/>
                <a:cs typeface="Arial Unicode MS" pitchFamily="34" charset="-128"/>
              </a:rPr>
              <a:t>screening test</a:t>
            </a:r>
            <a:endParaRPr lang="th-TH" sz="3200" dirty="0">
              <a:solidFill>
                <a:srgbClr val="000000"/>
              </a:solidFill>
              <a:ea typeface="Arial Unicode MS" pitchFamily="34" charset="-128"/>
              <a:cs typeface="Arial Unicode MS" pitchFamily="34" charset="-128"/>
            </a:endParaRPr>
          </a:p>
        </p:txBody>
      </p:sp>
      <p:sp>
        <p:nvSpPr>
          <p:cNvPr id="8201" name="Text Box 9"/>
          <p:cNvSpPr txBox="1">
            <a:spLocks noChangeArrowheads="1"/>
          </p:cNvSpPr>
          <p:nvPr/>
        </p:nvSpPr>
        <p:spPr bwMode="auto">
          <a:xfrm>
            <a:off x="467544" y="3501008"/>
            <a:ext cx="8424936" cy="2800767"/>
          </a:xfrm>
          <a:prstGeom prst="rect">
            <a:avLst/>
          </a:prstGeom>
          <a:noFill/>
          <a:ln w="12700">
            <a:noFill/>
            <a:miter lim="800000"/>
            <a:headEnd type="none" w="sm" len="sm"/>
            <a:tailEnd type="none" w="sm" len="sm"/>
          </a:ln>
          <a:effectLst>
            <a:outerShdw dist="35921" dir="2700000" algn="ctr" rotWithShape="0">
              <a:schemeClr val="bg1"/>
            </a:outerShdw>
          </a:effectLst>
        </p:spPr>
        <p:txBody>
          <a:bodyPr wrap="square">
            <a:spAutoFit/>
          </a:bodyPr>
          <a:lstStyle/>
          <a:p>
            <a:pPr eaLnBrk="0" hangingPunct="0">
              <a:spcBef>
                <a:spcPct val="50000"/>
              </a:spcBef>
            </a:pPr>
            <a:r>
              <a:rPr lang="th-TH" sz="2700" dirty="0">
                <a:solidFill>
                  <a:prstClr val="black"/>
                </a:solidFill>
                <a:cs typeface="Angsana New" pitchFamily="18" charset="-34"/>
              </a:rPr>
              <a:t>	</a:t>
            </a:r>
            <a:r>
              <a:rPr lang="en-US" sz="3200" dirty="0">
                <a:solidFill>
                  <a:srgbClr val="000000"/>
                </a:solidFill>
                <a:cs typeface="Angsana New" pitchFamily="18" charset="-34"/>
              </a:rPr>
              <a:t>- </a:t>
            </a:r>
            <a:r>
              <a:rPr lang="en-US" sz="3200" b="1" dirty="0" smtClean="0">
                <a:solidFill>
                  <a:srgbClr val="000000"/>
                </a:solidFill>
                <a:cs typeface="Angsana New" pitchFamily="18" charset="-34"/>
              </a:rPr>
              <a:t>T</a:t>
            </a:r>
            <a:r>
              <a:rPr lang="th-TH" sz="3200" b="1" dirty="0" err="1" smtClean="0">
                <a:solidFill>
                  <a:srgbClr val="000000"/>
                </a:solidFill>
                <a:cs typeface="Angsana New" pitchFamily="18" charset="-34"/>
              </a:rPr>
              <a:t>riage</a:t>
            </a:r>
            <a:r>
              <a:rPr lang="th-TH" sz="3200" b="1" dirty="0" smtClean="0">
                <a:solidFill>
                  <a:srgbClr val="000000"/>
                </a:solidFill>
                <a:cs typeface="Angsana New" pitchFamily="18" charset="-34"/>
              </a:rPr>
              <a:t> </a:t>
            </a:r>
            <a:r>
              <a:rPr lang="th-TH" sz="3200" dirty="0" smtClean="0">
                <a:solidFill>
                  <a:srgbClr val="000000"/>
                </a:solidFill>
                <a:cs typeface="Angsana New" pitchFamily="18" charset="-34"/>
              </a:rPr>
              <a:t>, </a:t>
            </a:r>
            <a:r>
              <a:rPr lang="th-TH" sz="3200" dirty="0">
                <a:solidFill>
                  <a:srgbClr val="000000"/>
                </a:solidFill>
                <a:cs typeface="Angsana New" pitchFamily="18" charset="-34"/>
              </a:rPr>
              <a:t>particularly those who have been identified through screening tests to be at potential risk for developing cancer</a:t>
            </a:r>
            <a:endParaRPr lang="en-US" sz="3200" dirty="0">
              <a:solidFill>
                <a:srgbClr val="000000"/>
              </a:solidFill>
              <a:cs typeface="Angsana New" pitchFamily="18" charset="-34"/>
            </a:endParaRPr>
          </a:p>
          <a:p>
            <a:pPr eaLnBrk="0" hangingPunct="0">
              <a:spcBef>
                <a:spcPct val="50000"/>
              </a:spcBef>
            </a:pPr>
            <a:r>
              <a:rPr lang="en-US" sz="3200" dirty="0">
                <a:solidFill>
                  <a:srgbClr val="000000"/>
                </a:solidFill>
                <a:cs typeface="Angsana New" pitchFamily="18" charset="-34"/>
              </a:rPr>
              <a:t>  	</a:t>
            </a:r>
            <a:r>
              <a:rPr lang="en-US" sz="3200" b="1" dirty="0" smtClean="0">
                <a:solidFill>
                  <a:srgbClr val="002060"/>
                </a:solidFill>
                <a:effectLst>
                  <a:outerShdw blurRad="38100" dist="38100" dir="2700000" algn="tl">
                    <a:srgbClr val="000000">
                      <a:alpha val="43137"/>
                    </a:srgbClr>
                  </a:outerShdw>
                </a:effectLst>
                <a:cs typeface="Angsana New" pitchFamily="18" charset="-34"/>
              </a:rPr>
              <a:t> Aim :  to </a:t>
            </a:r>
            <a:r>
              <a:rPr lang="en-US" sz="3200" b="1" dirty="0">
                <a:solidFill>
                  <a:srgbClr val="002060"/>
                </a:solidFill>
                <a:effectLst>
                  <a:outerShdw blurRad="38100" dist="38100" dir="2700000" algn="tl">
                    <a:srgbClr val="000000">
                      <a:alpha val="43137"/>
                    </a:srgbClr>
                  </a:outerShdw>
                </a:effectLst>
                <a:cs typeface="Angsana New" pitchFamily="18" charset="-34"/>
              </a:rPr>
              <a:t>identify HSIL for optimal treatment</a:t>
            </a:r>
            <a:endParaRPr lang="th-TH" sz="3200" b="1" dirty="0">
              <a:solidFill>
                <a:srgbClr val="002060"/>
              </a:solidFill>
              <a:effectLst>
                <a:outerShdw blurRad="38100" dist="38100" dir="2700000" algn="tl">
                  <a:srgbClr val="000000">
                    <a:alpha val="43137"/>
                  </a:srgbClr>
                </a:outerShdw>
              </a:effectLst>
              <a:cs typeface="Angsana New" pitchFamily="18" charset="-34"/>
            </a:endParaRPr>
          </a:p>
        </p:txBody>
      </p:sp>
    </p:spTree>
    <p:extLst>
      <p:ext uri="{BB962C8B-B14F-4D97-AF65-F5344CB8AC3E}">
        <p14:creationId xmlns:p14="http://schemas.microsoft.com/office/powerpoint/2010/main" val="25424862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emale10"/>
          <p:cNvPicPr>
            <a:picLocks noChangeAspect="1" noChangeArrowheads="1"/>
          </p:cNvPicPr>
          <p:nvPr/>
        </p:nvPicPr>
        <p:blipFill>
          <a:blip r:embed="rId2">
            <a:extLst>
              <a:ext uri="{28A0092B-C50C-407E-A947-70E740481C1C}">
                <a14:useLocalDpi xmlns:a14="http://schemas.microsoft.com/office/drawing/2010/main" val="0"/>
              </a:ext>
            </a:extLst>
          </a:blip>
          <a:srcRect t="49019" b="14688"/>
          <a:stretch>
            <a:fillRect/>
          </a:stretch>
        </p:blipFill>
        <p:spPr bwMode="auto">
          <a:xfrm>
            <a:off x="1" y="-2736"/>
            <a:ext cx="4770724" cy="364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030" descr="ei_199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0724" y="23160"/>
            <a:ext cx="4373276" cy="3621864"/>
          </a:xfrm>
          <a:prstGeom prst="rect">
            <a:avLst/>
          </a:prstGeom>
          <a:noFill/>
          <a:ln w="9525">
            <a:solidFill>
              <a:srgbClr val="99CC0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2" descr="Colposcopy"/>
          <p:cNvPicPr>
            <a:picLocks noChangeAspect="1" noChangeArrowheads="1"/>
          </p:cNvPicPr>
          <p:nvPr/>
        </p:nvPicPr>
        <p:blipFill>
          <a:blip r:embed="rId4" cstate="print"/>
          <a:srcRect/>
          <a:stretch>
            <a:fillRect/>
          </a:stretch>
        </p:blipFill>
        <p:spPr bwMode="auto">
          <a:xfrm flipH="1">
            <a:off x="251520" y="3789040"/>
            <a:ext cx="3816424" cy="2893616"/>
          </a:xfrm>
          <a:prstGeom prst="rect">
            <a:avLst/>
          </a:prstGeom>
          <a:noFill/>
        </p:spPr>
      </p:pic>
      <p:pic>
        <p:nvPicPr>
          <p:cNvPr id="17410" name="Picture 2" descr="ผลการค้นหารูปภาพสำหรับ colposco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805124"/>
            <a:ext cx="3894980" cy="2720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582115"/>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a:xfrm>
            <a:off x="457200" y="274638"/>
            <a:ext cx="8229600" cy="609600"/>
          </a:xfrm>
        </p:spPr>
        <p:txBody>
          <a:bodyPr/>
          <a:lstStyle/>
          <a:p>
            <a:pPr eaLnBrk="1" hangingPunct="1">
              <a:defRPr/>
            </a:pPr>
            <a:r>
              <a:rPr lang="en-US" sz="6000" b="0" smtClean="0">
                <a:solidFill>
                  <a:srgbClr val="CC0066"/>
                </a:solidFill>
              </a:rPr>
              <a:t>Colposcopic Technique</a:t>
            </a:r>
          </a:p>
        </p:txBody>
      </p:sp>
      <p:sp>
        <p:nvSpPr>
          <p:cNvPr id="49155" name="Rectangle 3"/>
          <p:cNvSpPr>
            <a:spLocks noGrp="1" noChangeArrowheads="1"/>
          </p:cNvSpPr>
          <p:nvPr>
            <p:ph type="body" idx="1"/>
          </p:nvPr>
        </p:nvSpPr>
        <p:spPr>
          <a:xfrm>
            <a:off x="395536" y="1628800"/>
            <a:ext cx="8496944" cy="4797896"/>
          </a:xfrm>
        </p:spPr>
        <p:txBody>
          <a:bodyPr/>
          <a:lstStyle/>
          <a:p>
            <a:pPr eaLnBrk="1" hangingPunct="1">
              <a:lnSpc>
                <a:spcPct val="90000"/>
              </a:lnSpc>
              <a:defRPr/>
            </a:pPr>
            <a:r>
              <a:rPr lang="en-US" sz="3600" dirty="0" smtClean="0"/>
              <a:t>Cervix are visualized in natural state or after application of the normal saline.</a:t>
            </a:r>
          </a:p>
          <a:p>
            <a:pPr eaLnBrk="1" hangingPunct="1">
              <a:lnSpc>
                <a:spcPct val="90000"/>
              </a:lnSpc>
              <a:defRPr/>
            </a:pPr>
            <a:r>
              <a:rPr lang="en-US" sz="3600" dirty="0" smtClean="0"/>
              <a:t>Acetic acid is applied.</a:t>
            </a:r>
          </a:p>
          <a:p>
            <a:pPr eaLnBrk="1" hangingPunct="1">
              <a:lnSpc>
                <a:spcPct val="90000"/>
              </a:lnSpc>
              <a:defRPr/>
            </a:pPr>
            <a:r>
              <a:rPr lang="en-US" sz="3600" dirty="0" err="1" smtClean="0"/>
              <a:t>Acetowhite</a:t>
            </a:r>
            <a:r>
              <a:rPr lang="en-US" sz="3600" dirty="0" smtClean="0"/>
              <a:t> effect </a:t>
            </a:r>
          </a:p>
          <a:p>
            <a:pPr eaLnBrk="1" hangingPunct="1">
              <a:lnSpc>
                <a:spcPct val="90000"/>
              </a:lnSpc>
              <a:buFont typeface="Wingdings" pitchFamily="2" charset="2"/>
              <a:buNone/>
              <a:defRPr/>
            </a:pPr>
            <a:r>
              <a:rPr lang="en-US" sz="3600" dirty="0" smtClean="0"/>
              <a:t>		:  Latent interval minimum of 40 sec (or more)	</a:t>
            </a:r>
          </a:p>
          <a:p>
            <a:pPr eaLnBrk="1" hangingPunct="1">
              <a:lnSpc>
                <a:spcPct val="90000"/>
              </a:lnSpc>
              <a:buFont typeface="Wingdings" pitchFamily="2" charset="2"/>
              <a:buNone/>
              <a:defRPr/>
            </a:pPr>
            <a:r>
              <a:rPr lang="en-US" sz="3600" dirty="0" smtClean="0"/>
              <a:t>		:  Transient effect, require reapplication </a:t>
            </a:r>
          </a:p>
        </p:txBody>
      </p:sp>
    </p:spTree>
    <p:extLst>
      <p:ext uri="{BB962C8B-B14F-4D97-AF65-F5344CB8AC3E}">
        <p14:creationId xmlns:p14="http://schemas.microsoft.com/office/powerpoint/2010/main" val="25017097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Rectangle 7"/>
          <p:cNvSpPr>
            <a:spLocks noChangeArrowheads="1"/>
          </p:cNvSpPr>
          <p:nvPr/>
        </p:nvSpPr>
        <p:spPr bwMode="auto">
          <a:xfrm>
            <a:off x="0" y="1905000"/>
            <a:ext cx="9144000" cy="3505200"/>
          </a:xfrm>
          <a:prstGeom prst="rect">
            <a:avLst/>
          </a:prstGeom>
          <a:gradFill rotWithShape="1">
            <a:gsLst>
              <a:gs pos="0">
                <a:schemeClr val="accent2"/>
              </a:gs>
              <a:gs pos="100000">
                <a:schemeClr val="accent2">
                  <a:gamma/>
                  <a:shade val="46275"/>
                  <a:invGamma/>
                </a:schemeClr>
              </a:gs>
            </a:gsLst>
            <a:lin ang="5400000" scaled="1"/>
          </a:gradFill>
          <a:ln w="9525">
            <a:noFill/>
            <a:miter lim="800000"/>
            <a:headEnd/>
            <a:tailEnd/>
          </a:ln>
          <a:effectLst/>
        </p:spPr>
        <p:txBody>
          <a:bodyPr wrap="none" anchor="ctr"/>
          <a:lstStyle/>
          <a:p>
            <a:pPr algn="ctr" fontAlgn="base">
              <a:spcBef>
                <a:spcPct val="0"/>
              </a:spcBef>
              <a:spcAft>
                <a:spcPct val="0"/>
              </a:spcAft>
              <a:defRPr/>
            </a:pPr>
            <a:endParaRPr lang="th-TH" sz="1800">
              <a:solidFill>
                <a:srgbClr val="FFFFFF"/>
              </a:solidFill>
            </a:endParaRPr>
          </a:p>
        </p:txBody>
      </p:sp>
      <p:sp>
        <p:nvSpPr>
          <p:cNvPr id="24578" name="Rectangle 2"/>
          <p:cNvSpPr>
            <a:spLocks noGrp="1" noRot="1" noChangeArrowheads="1"/>
          </p:cNvSpPr>
          <p:nvPr>
            <p:ph type="title"/>
          </p:nvPr>
        </p:nvSpPr>
        <p:spPr/>
        <p:txBody>
          <a:bodyPr/>
          <a:lstStyle/>
          <a:p>
            <a:pPr eaLnBrk="1" hangingPunct="1">
              <a:defRPr/>
            </a:pPr>
            <a:r>
              <a:rPr lang="en-US" smtClean="0"/>
              <a:t>Acetic acid applying </a:t>
            </a:r>
          </a:p>
        </p:txBody>
      </p:sp>
      <p:pic>
        <p:nvPicPr>
          <p:cNvPr id="51204" name="Picture 4" descr="2006-09-04_14-56-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133600"/>
            <a:ext cx="3867150" cy="2897188"/>
          </a:xfrm>
          <a:prstGeom prst="rect">
            <a:avLst/>
          </a:prstGeom>
          <a:solidFill>
            <a:srgbClr val="828BE4"/>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1205" name="Picture 5" descr="2006-09-04_14-57-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2133600"/>
            <a:ext cx="3886200" cy="2913063"/>
          </a:xfrm>
          <a:prstGeom prst="rect">
            <a:avLst/>
          </a:prstGeom>
          <a:solidFill>
            <a:srgbClr val="828BE4"/>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4582" name="Picture 6" descr="2006-09-04_14-57-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2133600"/>
            <a:ext cx="3886200" cy="2911475"/>
          </a:xfrm>
          <a:prstGeom prst="rect">
            <a:avLst/>
          </a:prstGeom>
          <a:solidFill>
            <a:srgbClr val="828BE4"/>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1031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fade">
                                      <p:cBhvr>
                                        <p:cTn id="7"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AEC colpo2017\อบรมคอลโป 1-3 กค.นครนายก\2006-09-04_14-57-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476672"/>
            <a:ext cx="7848872" cy="5881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7638569"/>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332656"/>
            <a:ext cx="8281610" cy="6203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332656"/>
            <a:ext cx="8267221"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7770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C:\NCI Basic colposcopy 21-23 Dec 05\2004-07-21_16-29-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1497840"/>
            <a:ext cx="6551960" cy="490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907704" y="393692"/>
            <a:ext cx="5112568" cy="923330"/>
          </a:xfrm>
          <a:prstGeom prst="rect">
            <a:avLst/>
          </a:prstGeom>
          <a:noFill/>
        </p:spPr>
        <p:txBody>
          <a:bodyPr wrap="square" rtlCol="0">
            <a:spAutoFit/>
          </a:bodyPr>
          <a:lstStyle/>
          <a:p>
            <a:pPr algn="ctr"/>
            <a:r>
              <a:rPr lang="en-US" sz="5400" b="1" dirty="0" smtClean="0">
                <a:solidFill>
                  <a:srgbClr val="00B050"/>
                </a:solidFill>
              </a:rPr>
              <a:t>Green filter</a:t>
            </a:r>
            <a:endParaRPr lang="th-TH" sz="5400" b="1" dirty="0">
              <a:solidFill>
                <a:srgbClr val="00B050"/>
              </a:solidFill>
            </a:endParaRPr>
          </a:p>
        </p:txBody>
      </p:sp>
    </p:spTree>
    <p:extLst>
      <p:ext uri="{BB962C8B-B14F-4D97-AF65-F5344CB8AC3E}">
        <p14:creationId xmlns:p14="http://schemas.microsoft.com/office/powerpoint/2010/main" val="2386877719"/>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G:\Diagnosed Colpo Picture 2015 Sep\Invasive\2006-04-10_14-06-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59" y="404664"/>
            <a:ext cx="8071995" cy="6048672"/>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G:\Diagnosed Colpo Picture 2015 Sep\Invasive\2006-04-10_14-06-5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494" y="404664"/>
            <a:ext cx="8071995" cy="60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0051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rrowheads="1"/>
          </p:cNvSpPr>
          <p:nvPr>
            <p:ph type="title"/>
          </p:nvPr>
        </p:nvSpPr>
        <p:spPr>
          <a:xfrm>
            <a:off x="457200" y="274638"/>
            <a:ext cx="8229600" cy="609600"/>
          </a:xfrm>
        </p:spPr>
        <p:txBody>
          <a:bodyPr/>
          <a:lstStyle/>
          <a:p>
            <a:pPr eaLnBrk="1" hangingPunct="1">
              <a:defRPr/>
            </a:pPr>
            <a:r>
              <a:rPr lang="en-US" sz="6000" b="0" smtClean="0">
                <a:solidFill>
                  <a:srgbClr val="CC0066"/>
                </a:solidFill>
              </a:rPr>
              <a:t>Colposcopic Technique</a:t>
            </a:r>
          </a:p>
        </p:txBody>
      </p:sp>
      <p:sp>
        <p:nvSpPr>
          <p:cNvPr id="62467" name="Rectangle 3"/>
          <p:cNvSpPr>
            <a:spLocks noGrp="1" noChangeArrowheads="1"/>
          </p:cNvSpPr>
          <p:nvPr>
            <p:ph type="body" idx="1"/>
          </p:nvPr>
        </p:nvSpPr>
        <p:spPr>
          <a:xfrm>
            <a:off x="685800" y="1295400"/>
            <a:ext cx="8001000" cy="5334000"/>
          </a:xfrm>
        </p:spPr>
        <p:txBody>
          <a:bodyPr/>
          <a:lstStyle/>
          <a:p>
            <a:pPr eaLnBrk="1" hangingPunct="1">
              <a:buFont typeface="Wingdings" pitchFamily="2" charset="2"/>
              <a:buNone/>
              <a:defRPr/>
            </a:pPr>
            <a:r>
              <a:rPr lang="en-US" b="1" dirty="0" err="1" smtClean="0"/>
              <a:t>Lugol</a:t>
            </a:r>
            <a:r>
              <a:rPr lang="en-US" b="1" dirty="0" err="1" smtClean="0">
                <a:latin typeface="Times New Roman"/>
              </a:rPr>
              <a:t>’</a:t>
            </a:r>
            <a:r>
              <a:rPr lang="en-US" b="1" dirty="0" err="1" smtClean="0"/>
              <a:t>s</a:t>
            </a:r>
            <a:r>
              <a:rPr lang="en-US" b="1" dirty="0" smtClean="0"/>
              <a:t> or Schiller</a:t>
            </a:r>
            <a:r>
              <a:rPr lang="en-US" b="1" dirty="0" smtClean="0">
                <a:latin typeface="Times New Roman"/>
              </a:rPr>
              <a:t>’</a:t>
            </a:r>
            <a:r>
              <a:rPr lang="en-US" b="1" dirty="0" smtClean="0"/>
              <a:t>s iodine  :   Non specific</a:t>
            </a:r>
          </a:p>
          <a:p>
            <a:pPr eaLnBrk="1" hangingPunct="1">
              <a:buFont typeface="Wingdings" pitchFamily="2" charset="2"/>
              <a:buNone/>
              <a:defRPr/>
            </a:pPr>
            <a:endParaRPr lang="en-US" b="1" dirty="0" smtClean="0"/>
          </a:p>
          <a:p>
            <a:pPr eaLnBrk="1" hangingPunct="1">
              <a:defRPr/>
            </a:pPr>
            <a:r>
              <a:rPr lang="en-US" dirty="0" smtClean="0"/>
              <a:t>	Partial stain in Traumatized, inflamed squamous epithelium</a:t>
            </a:r>
          </a:p>
          <a:p>
            <a:pPr eaLnBrk="1" hangingPunct="1">
              <a:defRPr/>
            </a:pPr>
            <a:r>
              <a:rPr lang="en-US" dirty="0" smtClean="0"/>
              <a:t>	Good for outlining the margin, vaginal lesion</a:t>
            </a:r>
          </a:p>
          <a:p>
            <a:pPr eaLnBrk="1" hangingPunct="1">
              <a:defRPr/>
            </a:pPr>
            <a:r>
              <a:rPr lang="en-US" dirty="0" smtClean="0"/>
              <a:t>	Best for lesions in atrophic epithelium</a:t>
            </a:r>
          </a:p>
          <a:p>
            <a:pPr eaLnBrk="1" hangingPunct="1">
              <a:defRPr/>
            </a:pPr>
            <a:r>
              <a:rPr lang="en-US" dirty="0" smtClean="0"/>
              <a:t>      Disadvantage  =&gt; Obscure fine vessel detail</a:t>
            </a:r>
          </a:p>
        </p:txBody>
      </p:sp>
    </p:spTree>
    <p:extLst>
      <p:ext uri="{BB962C8B-B14F-4D97-AF65-F5344CB8AC3E}">
        <p14:creationId xmlns:p14="http://schemas.microsoft.com/office/powerpoint/2010/main" val="17282549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a:xfrm>
            <a:off x="457200" y="274638"/>
            <a:ext cx="8229600" cy="639762"/>
          </a:xfrm>
        </p:spPr>
        <p:txBody>
          <a:bodyPr/>
          <a:lstStyle/>
          <a:p>
            <a:pPr eaLnBrk="1" hangingPunct="1">
              <a:defRPr/>
            </a:pPr>
            <a:r>
              <a:rPr lang="en-US" sz="4000" smtClean="0"/>
              <a:t>Lugol</a:t>
            </a:r>
            <a:r>
              <a:rPr lang="en-US" sz="4000" smtClean="0">
                <a:latin typeface="Times New Roman"/>
              </a:rPr>
              <a:t>’</a:t>
            </a:r>
            <a:r>
              <a:rPr lang="en-US" sz="4000" smtClean="0"/>
              <a:t>s iodine applying</a:t>
            </a:r>
            <a:endParaRPr lang="th-TH" sz="4000" smtClean="0"/>
          </a:p>
        </p:txBody>
      </p:sp>
      <p:pic>
        <p:nvPicPr>
          <p:cNvPr id="55299" name="Picture 6" descr="2006-06-19_14-40-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066800"/>
            <a:ext cx="721995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7" descr="2006-06-19_14-44-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066800"/>
            <a:ext cx="721995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83934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fade">
                                      <p:cBhvr>
                                        <p:cTn id="7" dur="20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AEC colpo2017\อบรมคอลโป 1-3 กค.นครนายก\2005-08-15_14-20-16.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9000" contrast="43000"/>
                    </a14:imgEffect>
                  </a14:imgLayer>
                </a14:imgProps>
              </a:ext>
              <a:ext uri="{28A0092B-C50C-407E-A947-70E740481C1C}">
                <a14:useLocalDpi xmlns:a14="http://schemas.microsoft.com/office/drawing/2010/main" val="0"/>
              </a:ext>
            </a:extLst>
          </a:blip>
          <a:srcRect/>
          <a:stretch>
            <a:fillRect/>
          </a:stretch>
        </p:blipFill>
        <p:spPr bwMode="auto">
          <a:xfrm>
            <a:off x="71919" y="3200911"/>
            <a:ext cx="4397947" cy="353799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AEC colpo2017\อบรมคอลโป 1-3 กค.นครนายก\2005-08-15_14-20-37.jp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 contrast="44000"/>
                    </a14:imgEffect>
                  </a14:imgLayer>
                </a14:imgProps>
              </a:ext>
              <a:ext uri="{28A0092B-C50C-407E-A947-70E740481C1C}">
                <a14:useLocalDpi xmlns:a14="http://schemas.microsoft.com/office/drawing/2010/main" val="0"/>
              </a:ext>
            </a:extLst>
          </a:blip>
          <a:srcRect/>
          <a:stretch>
            <a:fillRect/>
          </a:stretch>
        </p:blipFill>
        <p:spPr bwMode="auto">
          <a:xfrm>
            <a:off x="4514039" y="3214556"/>
            <a:ext cx="4476237" cy="353799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96399" y="1268760"/>
            <a:ext cx="6075801" cy="1569660"/>
          </a:xfrm>
          <a:prstGeom prst="rect">
            <a:avLst/>
          </a:prstGeom>
          <a:noFill/>
        </p:spPr>
        <p:txBody>
          <a:bodyPr wrap="square" rtlCol="0">
            <a:spAutoFit/>
          </a:bodyPr>
          <a:lstStyle/>
          <a:p>
            <a:pPr algn="ctr"/>
            <a:r>
              <a:rPr lang="en-US" sz="4800" b="1" dirty="0" err="1" smtClean="0">
                <a:solidFill>
                  <a:srgbClr val="FFFFFF"/>
                </a:solidFill>
              </a:rPr>
              <a:t>Colposcopically</a:t>
            </a:r>
            <a:r>
              <a:rPr lang="en-US" sz="4800" b="1" dirty="0" smtClean="0">
                <a:solidFill>
                  <a:srgbClr val="FFFFFF"/>
                </a:solidFill>
              </a:rPr>
              <a:t> Directed Biopsy</a:t>
            </a:r>
            <a:endParaRPr lang="th-TH" sz="4800" b="1" dirty="0">
              <a:solidFill>
                <a:srgbClr val="FFFFFF"/>
              </a:solidFill>
            </a:endParaRPr>
          </a:p>
        </p:txBody>
      </p:sp>
      <p:sp>
        <p:nvSpPr>
          <p:cNvPr id="7" name="Rectangle 2"/>
          <p:cNvSpPr txBox="1">
            <a:spLocks noRot="1" noChangeArrowheads="1"/>
          </p:cNvSpPr>
          <p:nvPr/>
        </p:nvSpPr>
        <p:spPr>
          <a:xfrm>
            <a:off x="457200" y="0"/>
            <a:ext cx="8229600" cy="609600"/>
          </a:xfrm>
          <a:prstGeom prst="rect">
            <a:avLst/>
          </a:prstGeom>
        </p:spPr>
        <p:txBody>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ngsana New" pitchFamily="18" charset="-34"/>
              </a:defRPr>
            </a:lvl9pPr>
          </a:lstStyle>
          <a:p>
            <a:pPr eaLnBrk="1" hangingPunct="1">
              <a:defRPr/>
            </a:pPr>
            <a:r>
              <a:rPr lang="en-US" sz="6000" b="0" dirty="0" err="1" smtClean="0">
                <a:solidFill>
                  <a:srgbClr val="CC0066"/>
                </a:solidFill>
              </a:rPr>
              <a:t>Colposcopic</a:t>
            </a:r>
            <a:r>
              <a:rPr lang="en-US" sz="6000" b="0" dirty="0" smtClean="0">
                <a:solidFill>
                  <a:srgbClr val="CC0066"/>
                </a:solidFill>
              </a:rPr>
              <a:t> Technique</a:t>
            </a:r>
          </a:p>
        </p:txBody>
      </p:sp>
      <p:pic>
        <p:nvPicPr>
          <p:cNvPr id="8" name="Picture 2" descr="N:\สธน  operational disk (25-05-12)\เตรียมตัวทำ ร.ศ\ตำรามะเร็งราชวิถี\17032.jpg"/>
          <p:cNvPicPr>
            <a:picLocks noChangeAspect="1" noChangeArrowheads="1"/>
          </p:cNvPicPr>
          <p:nvPr/>
        </p:nvPicPr>
        <p:blipFill>
          <a:blip r:embed="rId7" cstate="print"/>
          <a:srcRect/>
          <a:stretch>
            <a:fillRect/>
          </a:stretch>
        </p:blipFill>
        <p:spPr bwMode="auto">
          <a:xfrm>
            <a:off x="7110778" y="884378"/>
            <a:ext cx="1879498" cy="2338424"/>
          </a:xfrm>
          <a:prstGeom prst="rect">
            <a:avLst/>
          </a:prstGeom>
          <a:noFill/>
        </p:spPr>
      </p:pic>
    </p:spTree>
    <p:extLst>
      <p:ext uri="{BB962C8B-B14F-4D97-AF65-F5344CB8AC3E}">
        <p14:creationId xmlns:p14="http://schemas.microsoft.com/office/powerpoint/2010/main" val="2770914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6798" y="1758396"/>
            <a:ext cx="8637690" cy="4154984"/>
          </a:xfrm>
          <a:prstGeom prst="rect">
            <a:avLst/>
          </a:prstGeom>
        </p:spPr>
        <p:txBody>
          <a:bodyPr wrap="square">
            <a:spAutoFit/>
          </a:bodyPr>
          <a:lstStyle/>
          <a:p>
            <a:r>
              <a:rPr lang="en-US" sz="4000" dirty="0" smtClean="0"/>
              <a:t>Is </a:t>
            </a:r>
            <a:r>
              <a:rPr lang="en-US" sz="4000" dirty="0"/>
              <a:t>a medical diagnostic procedure to examine an illuminated, magnified view of the cervix and the tissues of the vagina and vulva using </a:t>
            </a:r>
            <a:r>
              <a:rPr lang="en-US" sz="4000" dirty="0" err="1" smtClean="0"/>
              <a:t>colposcope</a:t>
            </a:r>
            <a:r>
              <a:rPr lang="en-US" sz="4000" dirty="0" smtClean="0"/>
              <a:t>.</a:t>
            </a:r>
          </a:p>
          <a:p>
            <a:endParaRPr lang="en-US" sz="4000" dirty="0" smtClean="0"/>
          </a:p>
          <a:p>
            <a:r>
              <a:rPr lang="en-US" sz="3200" dirty="0" smtClean="0">
                <a:solidFill>
                  <a:srgbClr val="0070C0"/>
                </a:solidFill>
              </a:rPr>
              <a:t>Magnification  </a:t>
            </a:r>
          </a:p>
          <a:p>
            <a:r>
              <a:rPr lang="en-US" sz="3200" dirty="0" smtClean="0">
                <a:solidFill>
                  <a:srgbClr val="0070C0"/>
                </a:solidFill>
              </a:rPr>
              <a:t>enlarge </a:t>
            </a:r>
            <a:r>
              <a:rPr lang="en-US" sz="3200" dirty="0">
                <a:solidFill>
                  <a:srgbClr val="0070C0"/>
                </a:solidFill>
              </a:rPr>
              <a:t>the normal view by  </a:t>
            </a:r>
            <a:r>
              <a:rPr lang="en-US" sz="3200" dirty="0" smtClean="0">
                <a:solidFill>
                  <a:srgbClr val="0070C0"/>
                </a:solidFill>
              </a:rPr>
              <a:t>2-60 </a:t>
            </a:r>
            <a:r>
              <a:rPr lang="en-US" sz="3200" dirty="0">
                <a:solidFill>
                  <a:srgbClr val="0070C0"/>
                </a:solidFill>
              </a:rPr>
              <a:t>times</a:t>
            </a:r>
          </a:p>
        </p:txBody>
      </p:sp>
      <p:sp>
        <p:nvSpPr>
          <p:cNvPr id="5" name="Rectangle 4"/>
          <p:cNvSpPr/>
          <p:nvPr/>
        </p:nvSpPr>
        <p:spPr>
          <a:xfrm>
            <a:off x="533940" y="476672"/>
            <a:ext cx="4758140" cy="923330"/>
          </a:xfrm>
          <a:prstGeom prst="rect">
            <a:avLst/>
          </a:prstGeom>
        </p:spPr>
        <p:txBody>
          <a:bodyPr wrap="square">
            <a:spAutoFit/>
          </a:bodyPr>
          <a:lstStyle/>
          <a:p>
            <a:pPr lvl="0" eaLnBrk="0" hangingPunct="0">
              <a:spcBef>
                <a:spcPct val="50000"/>
              </a:spcBef>
            </a:pPr>
            <a:r>
              <a:rPr lang="th-TH" sz="5400" b="1" dirty="0" err="1" smtClean="0">
                <a:solidFill>
                  <a:srgbClr val="0070C0"/>
                </a:solidFill>
                <a:latin typeface="Gill Sans MT"/>
                <a:ea typeface="Arial Unicode MS" pitchFamily="34" charset="-128"/>
                <a:cs typeface="Arial Unicode MS" pitchFamily="34" charset="-128"/>
              </a:rPr>
              <a:t>Colposcop</a:t>
            </a:r>
            <a:r>
              <a:rPr lang="en-US" sz="5400" b="1" smtClean="0">
                <a:solidFill>
                  <a:srgbClr val="0070C0"/>
                </a:solidFill>
                <a:latin typeface="Gill Sans MT"/>
                <a:ea typeface="Arial Unicode MS" pitchFamily="34" charset="-128"/>
                <a:cs typeface="Arial Unicode MS" pitchFamily="34" charset="-128"/>
              </a:rPr>
              <a:t>y</a:t>
            </a:r>
            <a:endParaRPr lang="th-TH" sz="5400" dirty="0">
              <a:solidFill>
                <a:srgbClr val="0070C0"/>
              </a:solidFill>
              <a:latin typeface="Gill Sans MT"/>
              <a:ea typeface="Arial Unicode MS" pitchFamily="34" charset="-128"/>
              <a:cs typeface="Arial Unicode MS" pitchFamily="34" charset="-128"/>
            </a:endParaRPr>
          </a:p>
        </p:txBody>
      </p:sp>
    </p:spTree>
    <p:extLst>
      <p:ext uri="{BB962C8B-B14F-4D97-AF65-F5344CB8AC3E}">
        <p14:creationId xmlns:p14="http://schemas.microsoft.com/office/powerpoint/2010/main" val="38816501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rrowheads="1"/>
          </p:cNvSpPr>
          <p:nvPr>
            <p:ph type="title"/>
          </p:nvPr>
        </p:nvSpPr>
        <p:spPr>
          <a:xfrm>
            <a:off x="457200" y="274638"/>
            <a:ext cx="8229600" cy="609600"/>
          </a:xfrm>
        </p:spPr>
        <p:txBody>
          <a:bodyPr/>
          <a:lstStyle/>
          <a:p>
            <a:pPr eaLnBrk="1" hangingPunct="1">
              <a:defRPr/>
            </a:pPr>
            <a:r>
              <a:rPr lang="en-US" sz="6000" b="0" smtClean="0">
                <a:solidFill>
                  <a:srgbClr val="CC0066"/>
                </a:solidFill>
              </a:rPr>
              <a:t>Colposcopic Technique</a:t>
            </a:r>
          </a:p>
        </p:txBody>
      </p:sp>
      <p:sp>
        <p:nvSpPr>
          <p:cNvPr id="66563" name="Rectangle 3"/>
          <p:cNvSpPr>
            <a:spLocks noGrp="1" noChangeArrowheads="1"/>
          </p:cNvSpPr>
          <p:nvPr>
            <p:ph type="body" idx="1"/>
          </p:nvPr>
        </p:nvSpPr>
        <p:spPr>
          <a:xfrm>
            <a:off x="685800" y="1295400"/>
            <a:ext cx="8001000" cy="5334000"/>
          </a:xfrm>
        </p:spPr>
        <p:txBody>
          <a:bodyPr/>
          <a:lstStyle/>
          <a:p>
            <a:pPr algn="ctr" eaLnBrk="1" hangingPunct="1">
              <a:buFont typeface="Wingdings" pitchFamily="2" charset="2"/>
              <a:buNone/>
              <a:defRPr/>
            </a:pPr>
            <a:r>
              <a:rPr lang="en-US" sz="4400" b="1" smtClean="0"/>
              <a:t>Hemostasis </a:t>
            </a:r>
          </a:p>
          <a:p>
            <a:pPr eaLnBrk="1" hangingPunct="1">
              <a:defRPr/>
            </a:pPr>
            <a:r>
              <a:rPr lang="en-US" sz="4400" smtClean="0"/>
              <a:t>Monsel</a:t>
            </a:r>
            <a:r>
              <a:rPr lang="en-US" sz="4400" smtClean="0">
                <a:latin typeface="Times New Roman"/>
              </a:rPr>
              <a:t>’</a:t>
            </a:r>
            <a:r>
              <a:rPr lang="en-US" sz="4400" smtClean="0"/>
              <a:t>s solution</a:t>
            </a:r>
          </a:p>
          <a:p>
            <a:pPr eaLnBrk="1" hangingPunct="1">
              <a:defRPr/>
            </a:pPr>
            <a:r>
              <a:rPr lang="en-US" sz="4400" smtClean="0"/>
              <a:t>Silver nitrate</a:t>
            </a:r>
          </a:p>
          <a:p>
            <a:pPr eaLnBrk="1" hangingPunct="1">
              <a:defRPr/>
            </a:pPr>
            <a:r>
              <a:rPr lang="en-US" sz="4400" smtClean="0"/>
              <a:t>Electrocautery</a:t>
            </a:r>
          </a:p>
          <a:p>
            <a:pPr eaLnBrk="1" hangingPunct="1">
              <a:defRPr/>
            </a:pPr>
            <a:r>
              <a:rPr lang="en-US" sz="4400" smtClean="0"/>
              <a:t>Tampon</a:t>
            </a:r>
          </a:p>
        </p:txBody>
      </p:sp>
    </p:spTree>
    <p:extLst>
      <p:ext uri="{BB962C8B-B14F-4D97-AF65-F5344CB8AC3E}">
        <p14:creationId xmlns:p14="http://schemas.microsoft.com/office/powerpoint/2010/main" val="193003385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41" name="Rectangle 13"/>
          <p:cNvSpPr>
            <a:spLocks noChangeArrowheads="1"/>
          </p:cNvSpPr>
          <p:nvPr/>
        </p:nvSpPr>
        <p:spPr bwMode="auto">
          <a:xfrm>
            <a:off x="685800" y="990600"/>
            <a:ext cx="7848600" cy="5715000"/>
          </a:xfrm>
          <a:prstGeom prst="rect">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gradFill>
          <a:ln w="9525">
            <a:solidFill>
              <a:schemeClr val="tx1"/>
            </a:solidFill>
            <a:miter lim="800000"/>
            <a:headEnd/>
            <a:tailEnd/>
          </a:ln>
          <a:effectLst/>
        </p:spPr>
        <p:txBody>
          <a:bodyPr wrap="none" anchor="ctr"/>
          <a:lstStyle/>
          <a:p>
            <a:pPr algn="ctr" fontAlgn="base">
              <a:spcBef>
                <a:spcPct val="0"/>
              </a:spcBef>
              <a:spcAft>
                <a:spcPct val="0"/>
              </a:spcAft>
              <a:defRPr/>
            </a:pPr>
            <a:endParaRPr lang="th-TH" sz="1800">
              <a:solidFill>
                <a:srgbClr val="FFFFFF"/>
              </a:solidFill>
            </a:endParaRPr>
          </a:p>
        </p:txBody>
      </p:sp>
      <p:sp>
        <p:nvSpPr>
          <p:cNvPr id="22530" name="Rectangle 2"/>
          <p:cNvSpPr>
            <a:spLocks noGrp="1" noRot="1" noChangeArrowheads="1"/>
          </p:cNvSpPr>
          <p:nvPr>
            <p:ph type="title"/>
          </p:nvPr>
        </p:nvSpPr>
        <p:spPr>
          <a:xfrm>
            <a:off x="457200" y="228600"/>
            <a:ext cx="8229600" cy="609600"/>
          </a:xfrm>
        </p:spPr>
        <p:txBody>
          <a:bodyPr/>
          <a:lstStyle/>
          <a:p>
            <a:pPr eaLnBrk="1" hangingPunct="1">
              <a:defRPr/>
            </a:pPr>
            <a:r>
              <a:rPr lang="en-US" sz="4000" dirty="0" smtClean="0"/>
              <a:t>Taking Biopsy with Hemostasis</a:t>
            </a:r>
          </a:p>
        </p:txBody>
      </p:sp>
      <p:pic>
        <p:nvPicPr>
          <p:cNvPr id="61444" name="Picture 4" descr="2006-09-04_15-02-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143000"/>
            <a:ext cx="721995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8" descr="2006-09-04_15-05-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143000"/>
            <a:ext cx="721995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Picture 9" descr="2006-09-04_15-05-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1143000"/>
            <a:ext cx="721995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Picture 10" descr="2006-09-04_15-06-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1143000"/>
            <a:ext cx="721995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5" name="Picture 17" descr="2006-09-04_15-08-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0600" y="1143000"/>
            <a:ext cx="721995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83704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2536"/>
                                        </p:tgtEl>
                                        <p:attrNameLst>
                                          <p:attrName>style.visibility</p:attrName>
                                        </p:attrNameLst>
                                      </p:cBhvr>
                                      <p:to>
                                        <p:strVal val="visible"/>
                                      </p:to>
                                    </p:set>
                                    <p:animEffect transition="in" filter="fade">
                                      <p:cBhvr>
                                        <p:cTn id="7" dur="2000"/>
                                        <p:tgtEl>
                                          <p:spTgt spid="225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2537"/>
                                        </p:tgtEl>
                                        <p:attrNameLst>
                                          <p:attrName>style.visibility</p:attrName>
                                        </p:attrNameLst>
                                      </p:cBhvr>
                                      <p:to>
                                        <p:strVal val="visible"/>
                                      </p:to>
                                    </p:set>
                                    <p:animEffect transition="in" filter="fade">
                                      <p:cBhvr>
                                        <p:cTn id="12" dur="1000"/>
                                        <p:tgtEl>
                                          <p:spTgt spid="225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2538"/>
                                        </p:tgtEl>
                                        <p:attrNameLst>
                                          <p:attrName>style.visibility</p:attrName>
                                        </p:attrNameLst>
                                      </p:cBhvr>
                                      <p:to>
                                        <p:strVal val="visible"/>
                                      </p:to>
                                    </p:set>
                                    <p:animEffect transition="in" filter="fade">
                                      <p:cBhvr>
                                        <p:cTn id="17" dur="1000"/>
                                        <p:tgtEl>
                                          <p:spTgt spid="225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2545"/>
                                        </p:tgtEl>
                                        <p:attrNameLst>
                                          <p:attrName>style.visibility</p:attrName>
                                        </p:attrNameLst>
                                      </p:cBhvr>
                                      <p:to>
                                        <p:strVal val="visible"/>
                                      </p:to>
                                    </p:set>
                                    <p:animEffect transition="in" filter="fade">
                                      <p:cBhvr>
                                        <p:cTn id="22" dur="1000"/>
                                        <p:tgtEl>
                                          <p:spTgt spid="22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rrowheads="1"/>
          </p:cNvSpPr>
          <p:nvPr>
            <p:ph type="title"/>
          </p:nvPr>
        </p:nvSpPr>
        <p:spPr>
          <a:xfrm>
            <a:off x="457200" y="274638"/>
            <a:ext cx="8229600" cy="609600"/>
          </a:xfrm>
        </p:spPr>
        <p:txBody>
          <a:bodyPr/>
          <a:lstStyle/>
          <a:p>
            <a:pPr eaLnBrk="1" hangingPunct="1">
              <a:defRPr/>
            </a:pPr>
            <a:r>
              <a:rPr lang="en-US" sz="6000" b="0" smtClean="0">
                <a:solidFill>
                  <a:srgbClr val="CC0066"/>
                </a:solidFill>
              </a:rPr>
              <a:t>Colposcopic Technique</a:t>
            </a:r>
          </a:p>
        </p:txBody>
      </p:sp>
      <p:sp>
        <p:nvSpPr>
          <p:cNvPr id="64515" name="Rectangle 3"/>
          <p:cNvSpPr>
            <a:spLocks noGrp="1" noChangeArrowheads="1"/>
          </p:cNvSpPr>
          <p:nvPr>
            <p:ph type="body" idx="1"/>
          </p:nvPr>
        </p:nvSpPr>
        <p:spPr>
          <a:xfrm>
            <a:off x="685800" y="1295400"/>
            <a:ext cx="8001000" cy="5334000"/>
          </a:xfrm>
        </p:spPr>
        <p:txBody>
          <a:bodyPr/>
          <a:lstStyle/>
          <a:p>
            <a:pPr eaLnBrk="1" hangingPunct="1">
              <a:buFont typeface="Wingdings" pitchFamily="2" charset="2"/>
              <a:buNone/>
              <a:defRPr/>
            </a:pPr>
            <a:r>
              <a:rPr lang="en-US" dirty="0" smtClean="0"/>
              <a:t>15% unsatisfactory colposcopy </a:t>
            </a:r>
          </a:p>
          <a:p>
            <a:pPr eaLnBrk="1" hangingPunct="1">
              <a:buFont typeface="Wingdings" pitchFamily="2" charset="2"/>
              <a:buNone/>
              <a:defRPr/>
            </a:pPr>
            <a:r>
              <a:rPr lang="en-US" dirty="0" smtClean="0"/>
              <a:t>ECC recommended in unsatisfactory colposcopy or no lesion is observed</a:t>
            </a:r>
          </a:p>
          <a:p>
            <a:pPr eaLnBrk="1" hangingPunct="1">
              <a:buFont typeface="Wingdings" pitchFamily="2" charset="2"/>
              <a:buNone/>
              <a:defRPr/>
            </a:pPr>
            <a:r>
              <a:rPr lang="en-US" dirty="0" smtClean="0"/>
              <a:t>Helpful to detect multifocal disease or early adenocarcinoma</a:t>
            </a:r>
          </a:p>
          <a:p>
            <a:pPr eaLnBrk="1" hangingPunct="1">
              <a:buFont typeface="Wingdings" pitchFamily="2" charset="2"/>
              <a:buNone/>
              <a:defRPr/>
            </a:pPr>
            <a:r>
              <a:rPr lang="en-US" dirty="0" smtClean="0"/>
              <a:t>Some suggested </a:t>
            </a:r>
            <a:r>
              <a:rPr lang="en-US" dirty="0" err="1" smtClean="0"/>
              <a:t>Cytobrush</a:t>
            </a:r>
            <a:r>
              <a:rPr lang="en-US" dirty="0" smtClean="0"/>
              <a:t> may be substitute for ECC and may be more sensitive.</a:t>
            </a:r>
          </a:p>
        </p:txBody>
      </p:sp>
    </p:spTree>
    <p:extLst>
      <p:ext uri="{BB962C8B-B14F-4D97-AF65-F5344CB8AC3E}">
        <p14:creationId xmlns:p14="http://schemas.microsoft.com/office/powerpoint/2010/main" val="4179580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1" descr="2006-09-11_15-40-3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404664"/>
            <a:ext cx="3682302" cy="2759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2006-09-11_15-41-28.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654" y="2852936"/>
            <a:ext cx="4292058" cy="321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2006-10-09_15-19-1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12422" y="3172555"/>
            <a:ext cx="4721475" cy="35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C:\Preinvasive V.11\ชมรมคอลโปสโคปีส 49\Basic principle 2-4 october 06\Kevorkian curett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483" y="404664"/>
            <a:ext cx="3962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4348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rrowheads="1"/>
          </p:cNvSpPr>
          <p:nvPr>
            <p:ph type="title"/>
          </p:nvPr>
        </p:nvSpPr>
        <p:spPr>
          <a:xfrm>
            <a:off x="457200" y="274638"/>
            <a:ext cx="8229600" cy="609600"/>
          </a:xfrm>
        </p:spPr>
        <p:txBody>
          <a:bodyPr/>
          <a:lstStyle/>
          <a:p>
            <a:pPr eaLnBrk="1" hangingPunct="1">
              <a:defRPr/>
            </a:pPr>
            <a:r>
              <a:rPr lang="en-US" sz="6000" b="0" smtClean="0">
                <a:solidFill>
                  <a:srgbClr val="CC0066"/>
                </a:solidFill>
              </a:rPr>
              <a:t>Colposcopic Technique</a:t>
            </a:r>
          </a:p>
        </p:txBody>
      </p:sp>
      <p:sp>
        <p:nvSpPr>
          <p:cNvPr id="81923" name="Rectangle 3"/>
          <p:cNvSpPr>
            <a:spLocks noGrp="1" noChangeArrowheads="1"/>
          </p:cNvSpPr>
          <p:nvPr>
            <p:ph type="body" idx="1"/>
          </p:nvPr>
        </p:nvSpPr>
        <p:spPr>
          <a:xfrm>
            <a:off x="685800" y="1295400"/>
            <a:ext cx="8001000" cy="5334000"/>
          </a:xfrm>
        </p:spPr>
        <p:txBody>
          <a:bodyPr/>
          <a:lstStyle/>
          <a:p>
            <a:pPr algn="ctr" eaLnBrk="1" hangingPunct="1">
              <a:lnSpc>
                <a:spcPct val="90000"/>
              </a:lnSpc>
              <a:buFont typeface="Wingdings" pitchFamily="2" charset="2"/>
              <a:buNone/>
              <a:defRPr/>
            </a:pPr>
            <a:r>
              <a:rPr lang="en-US" sz="4000" i="1" smtClean="0">
                <a:solidFill>
                  <a:schemeClr val="hlink"/>
                </a:solidFill>
              </a:rPr>
              <a:t>At the conclusion of colposcopy</a:t>
            </a:r>
          </a:p>
          <a:p>
            <a:pPr eaLnBrk="1" hangingPunct="1">
              <a:lnSpc>
                <a:spcPct val="90000"/>
              </a:lnSpc>
              <a:defRPr/>
            </a:pPr>
            <a:r>
              <a:rPr lang="en-US" sz="4000" smtClean="0"/>
              <a:t>Record of findings</a:t>
            </a:r>
          </a:p>
          <a:p>
            <a:pPr eaLnBrk="1" hangingPunct="1">
              <a:lnSpc>
                <a:spcPct val="90000"/>
              </a:lnSpc>
              <a:defRPr/>
            </a:pPr>
            <a:r>
              <a:rPr lang="en-US" sz="4000" smtClean="0"/>
              <a:t>Tentative plan</a:t>
            </a:r>
          </a:p>
          <a:p>
            <a:pPr eaLnBrk="1" hangingPunct="1">
              <a:lnSpc>
                <a:spcPct val="90000"/>
              </a:lnSpc>
              <a:defRPr/>
            </a:pPr>
            <a:r>
              <a:rPr lang="en-US" sz="4000" smtClean="0"/>
              <a:t>Hand-drawn impression, done immediately</a:t>
            </a:r>
          </a:p>
          <a:p>
            <a:pPr eaLnBrk="1" hangingPunct="1">
              <a:lnSpc>
                <a:spcPct val="90000"/>
              </a:lnSpc>
              <a:defRPr/>
            </a:pPr>
            <a:r>
              <a:rPr lang="en-US" sz="4000" smtClean="0"/>
              <a:t>Parameter : size, location, satisfactory, impression, warning sign of invasion</a:t>
            </a:r>
          </a:p>
          <a:p>
            <a:pPr eaLnBrk="1" hangingPunct="1">
              <a:lnSpc>
                <a:spcPct val="90000"/>
              </a:lnSpc>
              <a:defRPr/>
            </a:pPr>
            <a:r>
              <a:rPr lang="en-US" sz="4000" smtClean="0"/>
              <a:t>Position of all biopsy sites</a:t>
            </a:r>
          </a:p>
        </p:txBody>
      </p:sp>
    </p:spTree>
    <p:extLst>
      <p:ext uri="{BB962C8B-B14F-4D97-AF65-F5344CB8AC3E}">
        <p14:creationId xmlns:p14="http://schemas.microsoft.com/office/powerpoint/2010/main" val="189347731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Picture 2" descr="recordfor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4888" y="574947"/>
            <a:ext cx="4329112" cy="5953125"/>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2530" name="Picture 2" descr="ผลการค้นหารูปภาพสำหรับ COLPOSCOPY CH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291" y="574947"/>
            <a:ext cx="4482717" cy="600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08140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4181" y="260648"/>
            <a:ext cx="6540124" cy="769441"/>
          </a:xfrm>
          <a:prstGeom prst="rect">
            <a:avLst/>
          </a:prstGeom>
        </p:spPr>
        <p:txBody>
          <a:bodyPr wrap="none">
            <a:spAutoFit/>
          </a:bodyPr>
          <a:lstStyle/>
          <a:p>
            <a:r>
              <a:rPr lang="en-US" sz="4400" dirty="0"/>
              <a:t>Post-Procedure Instructions</a:t>
            </a:r>
            <a:endParaRPr lang="th-TH" sz="4400"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825" y="1262340"/>
            <a:ext cx="7651573" cy="514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339" y="1262339"/>
            <a:ext cx="7520544" cy="514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9931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ppt_x"/>
                                          </p:val>
                                        </p:tav>
                                        <p:tav tm="100000">
                                          <p:val>
                                            <p:strVal val="#ppt_x"/>
                                          </p:val>
                                        </p:tav>
                                      </p:tavLst>
                                    </p:anim>
                                    <p:anim calcmode="lin" valueType="num">
                                      <p:cBhvr additive="base">
                                        <p:cTn id="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026"/>
          <p:cNvSpPr>
            <a:spLocks noChangeArrowheads="1"/>
          </p:cNvSpPr>
          <p:nvPr/>
        </p:nvSpPr>
        <p:spPr bwMode="auto">
          <a:xfrm>
            <a:off x="1931570" y="2348880"/>
            <a:ext cx="537679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8000" b="1" dirty="0" smtClean="0">
                <a:solidFill>
                  <a:srgbClr val="FFFFFF"/>
                </a:solidFill>
                <a:effectLst>
                  <a:outerShdw blurRad="38100" dist="38100" dir="2700000" algn="tl">
                    <a:srgbClr val="000000"/>
                  </a:outerShdw>
                </a:effectLst>
                <a:latin typeface="Angsana New" pitchFamily="18" charset="-34"/>
              </a:rPr>
              <a:t>MAINTENANCE</a:t>
            </a:r>
            <a:endParaRPr lang="tt-RU" sz="8000" b="1" dirty="0" smtClean="0">
              <a:solidFill>
                <a:srgbClr val="FFFFFF"/>
              </a:solidFill>
              <a:effectLst>
                <a:outerShdw blurRad="38100" dist="38100" dir="2700000" algn="tl">
                  <a:srgbClr val="000000"/>
                </a:outerShdw>
              </a:effectLst>
              <a:latin typeface="Angsana New" pitchFamily="18" charset="-34"/>
            </a:endParaRPr>
          </a:p>
        </p:txBody>
      </p:sp>
    </p:spTree>
    <p:extLst>
      <p:ext uri="{BB962C8B-B14F-4D97-AF65-F5344CB8AC3E}">
        <p14:creationId xmlns:p14="http://schemas.microsoft.com/office/powerpoint/2010/main" val="24918555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descr="C:\Preinvasive V.11\ชมรมคอลโปสโคปีส 49\Basic principle 2-4 october 06\PICTURE_0197.JPG"/>
          <p:cNvPicPr>
            <a:picLocks noChangeAspect="1" noChangeArrowheads="1"/>
          </p:cNvPicPr>
          <p:nvPr/>
        </p:nvPicPr>
        <p:blipFill>
          <a:blip r:embed="rId3"/>
          <a:srcRect/>
          <a:stretch>
            <a:fillRect/>
          </a:stretch>
        </p:blipFill>
        <p:spPr bwMode="auto">
          <a:xfrm>
            <a:off x="2819400" y="2514600"/>
            <a:ext cx="6096000" cy="4114800"/>
          </a:xfrm>
          <a:prstGeom prst="rect">
            <a:avLst/>
          </a:prstGeom>
          <a:noFill/>
          <a:ln w="9525">
            <a:noFill/>
            <a:miter lim="800000"/>
            <a:headEnd/>
            <a:tailEnd/>
          </a:ln>
        </p:spPr>
      </p:pic>
      <p:sp>
        <p:nvSpPr>
          <p:cNvPr id="50178" name="Rectangle 2"/>
          <p:cNvSpPr>
            <a:spLocks noGrp="1" noChangeArrowheads="1"/>
          </p:cNvSpPr>
          <p:nvPr>
            <p:ph type="ctrTitle"/>
          </p:nvPr>
        </p:nvSpPr>
        <p:spPr>
          <a:xfrm>
            <a:off x="4953000" y="609600"/>
            <a:ext cx="3886200" cy="1447800"/>
          </a:xfrm>
        </p:spPr>
        <p:txBody>
          <a:bodyPr/>
          <a:lstStyle/>
          <a:p>
            <a:pPr eaLnBrk="1" hangingPunct="1">
              <a:defRPr/>
            </a:pPr>
            <a:r>
              <a:rPr lang="en-US" sz="4800" smtClean="0"/>
              <a:t>Colposcopy clinic</a:t>
            </a:r>
          </a:p>
        </p:txBody>
      </p:sp>
      <p:pic>
        <p:nvPicPr>
          <p:cNvPr id="30724" name="Picture 6" descr="C:\Preinvasive V.11\ชมรมคอลโปสโคปีส 49\Basic principle 2-4 october 06\colpo_room.jpg"/>
          <p:cNvPicPr>
            <a:picLocks noChangeAspect="1" noChangeArrowheads="1"/>
          </p:cNvPicPr>
          <p:nvPr/>
        </p:nvPicPr>
        <p:blipFill>
          <a:blip r:embed="rId4"/>
          <a:srcRect/>
          <a:stretch>
            <a:fillRect/>
          </a:stretch>
        </p:blipFill>
        <p:spPr bwMode="auto">
          <a:xfrm>
            <a:off x="0" y="0"/>
            <a:ext cx="4419600" cy="3314700"/>
          </a:xfrm>
          <a:prstGeom prst="rect">
            <a:avLst/>
          </a:prstGeom>
          <a:noFill/>
          <a:ln w="9525">
            <a:noFill/>
            <a:miter lim="800000"/>
            <a:headEnd/>
            <a:tailEnd/>
          </a:ln>
        </p:spPr>
      </p:pic>
      <p:pic>
        <p:nvPicPr>
          <p:cNvPr id="16386" name="Picture 2" descr="D:\หลักสูตรต่อยอด Fellow colposcopy rajavithi\My presentation\Old material\Workshop colposcopy\Colp_exam_view_sm.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2527" y="3501008"/>
            <a:ext cx="2273249" cy="2972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346944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340768"/>
          </a:xfrm>
        </p:spPr>
        <p:txBody>
          <a:bodyPr>
            <a:noAutofit/>
          </a:bodyPr>
          <a:lstStyle/>
          <a:p>
            <a:pPr algn="ctr"/>
            <a:r>
              <a:rPr lang="en-US" sz="4800" b="1" dirty="0" smtClean="0"/>
              <a:t>Workload of </a:t>
            </a:r>
            <a:r>
              <a:rPr lang="en-US" sz="4800" b="1" dirty="0" err="1" smtClean="0"/>
              <a:t>colposcopy</a:t>
            </a:r>
            <a:r>
              <a:rPr lang="en-US" sz="4800" b="1" dirty="0" smtClean="0"/>
              <a:t> clinic</a:t>
            </a:r>
            <a:endParaRPr lang="th-TH" sz="4800" b="1" dirty="0"/>
          </a:p>
        </p:txBody>
      </p:sp>
      <p:sp>
        <p:nvSpPr>
          <p:cNvPr id="3" name="Subtitle 2"/>
          <p:cNvSpPr>
            <a:spLocks noGrp="1"/>
          </p:cNvSpPr>
          <p:nvPr>
            <p:ph type="subTitle" idx="1"/>
          </p:nvPr>
        </p:nvSpPr>
        <p:spPr>
          <a:xfrm>
            <a:off x="539552" y="1628800"/>
            <a:ext cx="8136904" cy="3960440"/>
          </a:xfrm>
        </p:spPr>
        <p:txBody>
          <a:bodyPr>
            <a:noAutofit/>
          </a:bodyPr>
          <a:lstStyle/>
          <a:p>
            <a:pPr>
              <a:lnSpc>
                <a:spcPct val="150000"/>
              </a:lnSpc>
              <a:buFont typeface="Arial" pitchFamily="34" charset="0"/>
              <a:buChar char="•"/>
            </a:pPr>
            <a:r>
              <a:rPr lang="en-US" sz="3200" dirty="0" smtClean="0"/>
              <a:t>Diagnostic </a:t>
            </a:r>
            <a:r>
              <a:rPr lang="en-US" sz="3200" dirty="0" err="1" smtClean="0"/>
              <a:t>colposcopy</a:t>
            </a:r>
            <a:r>
              <a:rPr lang="en-US" sz="3200" dirty="0" smtClean="0"/>
              <a:t> appointments</a:t>
            </a:r>
          </a:p>
          <a:p>
            <a:pPr>
              <a:lnSpc>
                <a:spcPct val="150000"/>
              </a:lnSpc>
              <a:buFont typeface="Arial" pitchFamily="34" charset="0"/>
              <a:buChar char="•"/>
            </a:pPr>
            <a:r>
              <a:rPr lang="en-US" sz="3200" dirty="0" smtClean="0"/>
              <a:t>Follow up </a:t>
            </a:r>
            <a:r>
              <a:rPr lang="en-US" sz="3200" dirty="0" err="1" smtClean="0"/>
              <a:t>colposcopy</a:t>
            </a:r>
            <a:r>
              <a:rPr lang="en-US" sz="3200" dirty="0" smtClean="0"/>
              <a:t> appointments</a:t>
            </a:r>
          </a:p>
          <a:p>
            <a:pPr>
              <a:lnSpc>
                <a:spcPct val="150000"/>
              </a:lnSpc>
              <a:buFont typeface="Arial" pitchFamily="34" charset="0"/>
              <a:buChar char="•"/>
            </a:pPr>
            <a:r>
              <a:rPr lang="en-US" sz="3200" dirty="0" smtClean="0"/>
              <a:t>Outpatients LLETZ or other treatments</a:t>
            </a:r>
          </a:p>
          <a:p>
            <a:pPr>
              <a:lnSpc>
                <a:spcPct val="150000"/>
              </a:lnSpc>
              <a:buFont typeface="Arial" pitchFamily="34" charset="0"/>
              <a:buChar char="•"/>
            </a:pPr>
            <a:r>
              <a:rPr lang="en-US" sz="3200" dirty="0" smtClean="0"/>
              <a:t>Inpatients LLETZ or other treatments</a:t>
            </a:r>
          </a:p>
          <a:p>
            <a:pPr>
              <a:lnSpc>
                <a:spcPct val="150000"/>
              </a:lnSpc>
              <a:buFont typeface="Arial" pitchFamily="34" charset="0"/>
              <a:buChar char="•"/>
            </a:pPr>
            <a:r>
              <a:rPr lang="en-US" sz="3200" dirty="0" err="1" smtClean="0"/>
              <a:t>Excisional</a:t>
            </a:r>
            <a:r>
              <a:rPr lang="en-US" sz="3200" dirty="0" smtClean="0"/>
              <a:t> cone biopsies or other surgery </a:t>
            </a:r>
          </a:p>
          <a:p>
            <a:pPr>
              <a:buFont typeface="Arial" pitchFamily="34" charset="0"/>
              <a:buChar char="•"/>
            </a:pPr>
            <a:endParaRPr lang="th-TH" dirty="0"/>
          </a:p>
        </p:txBody>
      </p:sp>
      <p:sp>
        <p:nvSpPr>
          <p:cNvPr id="4" name="TextBox 3"/>
          <p:cNvSpPr txBox="1"/>
          <p:nvPr/>
        </p:nvSpPr>
        <p:spPr>
          <a:xfrm>
            <a:off x="525912" y="5744329"/>
            <a:ext cx="8510583" cy="584775"/>
          </a:xfrm>
          <a:prstGeom prst="rect">
            <a:avLst/>
          </a:prstGeom>
          <a:noFill/>
        </p:spPr>
        <p:txBody>
          <a:bodyPr wrap="square" rtlCol="0">
            <a:spAutoFit/>
          </a:bodyPr>
          <a:lstStyle/>
          <a:p>
            <a:pPr>
              <a:buFont typeface="Arial" pitchFamily="34" charset="0"/>
              <a:buChar char="•"/>
            </a:pPr>
            <a:r>
              <a:rPr lang="en-US" sz="3200" b="1" dirty="0" err="1" smtClean="0">
                <a:solidFill>
                  <a:srgbClr val="002060"/>
                </a:solidFill>
              </a:rPr>
              <a:t>Vulvar</a:t>
            </a:r>
            <a:r>
              <a:rPr lang="en-US" sz="3200" b="1" dirty="0" smtClean="0">
                <a:solidFill>
                  <a:srgbClr val="002060"/>
                </a:solidFill>
              </a:rPr>
              <a:t> disease and </a:t>
            </a:r>
            <a:r>
              <a:rPr lang="en-US" sz="3200" b="1" dirty="0" err="1" smtClean="0">
                <a:solidFill>
                  <a:srgbClr val="002060"/>
                </a:solidFill>
              </a:rPr>
              <a:t>vulvodynia</a:t>
            </a:r>
            <a:r>
              <a:rPr lang="en-US" sz="3200" b="1" dirty="0" smtClean="0">
                <a:solidFill>
                  <a:srgbClr val="002060"/>
                </a:solidFill>
              </a:rPr>
              <a:t> (vulva clinic)</a:t>
            </a:r>
            <a:endParaRPr lang="th-TH" sz="3200" b="1" dirty="0">
              <a:solidFill>
                <a:srgbClr val="002060"/>
              </a:solidFill>
            </a:endParaRPr>
          </a:p>
        </p:txBody>
      </p:sp>
    </p:spTree>
    <p:extLst>
      <p:ext uri="{BB962C8B-B14F-4D97-AF65-F5344CB8AC3E}">
        <p14:creationId xmlns:p14="http://schemas.microsoft.com/office/powerpoint/2010/main" val="387917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4" descr="DSC004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1397608"/>
            <a:ext cx="4883459" cy="518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ext Box 5"/>
          <p:cNvSpPr txBox="1">
            <a:spLocks noChangeArrowheads="1"/>
          </p:cNvSpPr>
          <p:nvPr/>
        </p:nvSpPr>
        <p:spPr bwMode="auto">
          <a:xfrm>
            <a:off x="2362200" y="293688"/>
            <a:ext cx="38862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pitchFamily="34" charset="0"/>
                <a:cs typeface="Angsana New" pitchFamily="18" charset="-34"/>
              </a:defRPr>
            </a:lvl1pPr>
            <a:lvl2pPr marL="742950" indent="-285750">
              <a:defRPr sz="2800">
                <a:solidFill>
                  <a:schemeClr val="tx1"/>
                </a:solidFill>
                <a:latin typeface="Arial" pitchFamily="34" charset="0"/>
                <a:cs typeface="Angsana New" pitchFamily="18" charset="-34"/>
              </a:defRPr>
            </a:lvl2pPr>
            <a:lvl3pPr marL="1143000" indent="-228600">
              <a:defRPr sz="2800">
                <a:solidFill>
                  <a:schemeClr val="tx1"/>
                </a:solidFill>
                <a:latin typeface="Arial" pitchFamily="34" charset="0"/>
                <a:cs typeface="Angsana New" pitchFamily="18" charset="-34"/>
              </a:defRPr>
            </a:lvl3pPr>
            <a:lvl4pPr marL="1600200" indent="-228600">
              <a:defRPr sz="2800">
                <a:solidFill>
                  <a:schemeClr val="tx1"/>
                </a:solidFill>
                <a:latin typeface="Arial" pitchFamily="34" charset="0"/>
                <a:cs typeface="Angsana New" pitchFamily="18" charset="-34"/>
              </a:defRPr>
            </a:lvl4pPr>
            <a:lvl5pPr marL="2057400" indent="-22860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0" fontAlgn="base" hangingPunct="0">
              <a:spcBef>
                <a:spcPct val="0"/>
              </a:spcBef>
              <a:spcAft>
                <a:spcPct val="0"/>
              </a:spcAft>
            </a:pPr>
            <a:r>
              <a:rPr lang="th-TH" sz="4000" dirty="0" smtClean="0">
                <a:solidFill>
                  <a:srgbClr val="FFFFFF"/>
                </a:solidFill>
              </a:rPr>
              <a:t> </a:t>
            </a:r>
            <a:r>
              <a:rPr lang="en-US" sz="4000" dirty="0" err="1" smtClean="0">
                <a:solidFill>
                  <a:srgbClr val="FFFFFF"/>
                </a:solidFill>
              </a:rPr>
              <a:t>colposcope</a:t>
            </a:r>
            <a:endParaRPr lang="th-TH" sz="4000" dirty="0" smtClean="0">
              <a:solidFill>
                <a:srgbClr val="FFFFFF"/>
              </a:solidFill>
            </a:endParaRPr>
          </a:p>
        </p:txBody>
      </p:sp>
      <p:pic>
        <p:nvPicPr>
          <p:cNvPr id="4" name="Picture 3" descr="D:\หลักสูตรต่อยอด Fellow colposcopy rajavithi\My presentation\Old material\Workshop colposcopy\KolpPlus_all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 y="1397608"/>
            <a:ext cx="3384376" cy="5169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39728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1412776"/>
            <a:ext cx="6806511" cy="4401205"/>
          </a:xfrm>
          <a:prstGeom prst="rect">
            <a:avLst/>
          </a:prstGeom>
          <a:noFill/>
        </p:spPr>
        <p:txBody>
          <a:bodyPr wrap="square" rtlCol="0">
            <a:spAutoFit/>
          </a:bodyPr>
          <a:lstStyle/>
          <a:p>
            <a:pPr>
              <a:buFont typeface="Courier New" pitchFamily="49" charset="0"/>
              <a:buChar char="o"/>
            </a:pPr>
            <a:r>
              <a:rPr lang="en-US" dirty="0" err="1" smtClean="0">
                <a:solidFill>
                  <a:prstClr val="black"/>
                </a:solidFill>
              </a:rPr>
              <a:t>Colposcopy</a:t>
            </a:r>
            <a:r>
              <a:rPr lang="en-US" dirty="0" smtClean="0">
                <a:solidFill>
                  <a:prstClr val="black"/>
                </a:solidFill>
              </a:rPr>
              <a:t> , CDB , ECC</a:t>
            </a:r>
          </a:p>
          <a:p>
            <a:pPr>
              <a:buFont typeface="Courier New" pitchFamily="49" charset="0"/>
              <a:buChar char="o"/>
            </a:pPr>
            <a:r>
              <a:rPr lang="en-US" dirty="0" smtClean="0">
                <a:solidFill>
                  <a:prstClr val="black"/>
                </a:solidFill>
              </a:rPr>
              <a:t>LLETZ</a:t>
            </a:r>
          </a:p>
          <a:p>
            <a:pPr>
              <a:buFont typeface="Courier New" pitchFamily="49" charset="0"/>
              <a:buChar char="o"/>
            </a:pPr>
            <a:r>
              <a:rPr lang="en-US" dirty="0" smtClean="0">
                <a:solidFill>
                  <a:prstClr val="black"/>
                </a:solidFill>
              </a:rPr>
              <a:t>Cold-</a:t>
            </a:r>
            <a:r>
              <a:rPr lang="en-US" dirty="0" err="1" smtClean="0">
                <a:solidFill>
                  <a:prstClr val="black"/>
                </a:solidFill>
              </a:rPr>
              <a:t>kinfe</a:t>
            </a:r>
            <a:r>
              <a:rPr lang="en-US" dirty="0" smtClean="0">
                <a:solidFill>
                  <a:prstClr val="black"/>
                </a:solidFill>
              </a:rPr>
              <a:t> </a:t>
            </a:r>
            <a:r>
              <a:rPr lang="en-US" dirty="0" err="1" smtClean="0">
                <a:solidFill>
                  <a:prstClr val="black"/>
                </a:solidFill>
              </a:rPr>
              <a:t>Conization</a:t>
            </a:r>
            <a:r>
              <a:rPr lang="en-US" dirty="0" smtClean="0">
                <a:solidFill>
                  <a:prstClr val="black"/>
                </a:solidFill>
              </a:rPr>
              <a:t> </a:t>
            </a:r>
          </a:p>
          <a:p>
            <a:pPr>
              <a:buFont typeface="Courier New" pitchFamily="49" charset="0"/>
              <a:buChar char="o"/>
            </a:pPr>
            <a:r>
              <a:rPr lang="en-US" dirty="0" err="1" smtClean="0">
                <a:solidFill>
                  <a:prstClr val="black"/>
                </a:solidFill>
              </a:rPr>
              <a:t>Cryotherapy</a:t>
            </a:r>
            <a:r>
              <a:rPr lang="en-US" dirty="0" smtClean="0">
                <a:solidFill>
                  <a:prstClr val="black"/>
                </a:solidFill>
              </a:rPr>
              <a:t> </a:t>
            </a:r>
          </a:p>
          <a:p>
            <a:pPr>
              <a:buFont typeface="Courier New" pitchFamily="49" charset="0"/>
              <a:buChar char="o"/>
            </a:pPr>
            <a:r>
              <a:rPr lang="en-US" dirty="0" smtClean="0">
                <a:solidFill>
                  <a:prstClr val="black"/>
                </a:solidFill>
              </a:rPr>
              <a:t>Laser vaporization</a:t>
            </a:r>
          </a:p>
          <a:p>
            <a:pPr>
              <a:buFont typeface="Courier New" pitchFamily="49" charset="0"/>
              <a:buChar char="o"/>
            </a:pPr>
            <a:r>
              <a:rPr lang="en-US" dirty="0" smtClean="0">
                <a:solidFill>
                  <a:prstClr val="black"/>
                </a:solidFill>
              </a:rPr>
              <a:t>Excision ; vagina, vulva</a:t>
            </a:r>
          </a:p>
          <a:p>
            <a:pPr>
              <a:buFont typeface="Courier New" pitchFamily="49" charset="0"/>
              <a:buChar char="o"/>
            </a:pPr>
            <a:r>
              <a:rPr lang="en-US" dirty="0" smtClean="0">
                <a:solidFill>
                  <a:prstClr val="black"/>
                </a:solidFill>
              </a:rPr>
              <a:t>Hysteroscopy </a:t>
            </a:r>
          </a:p>
          <a:p>
            <a:pPr>
              <a:buFont typeface="Courier New" pitchFamily="49" charset="0"/>
              <a:buChar char="o"/>
            </a:pPr>
            <a:r>
              <a:rPr lang="en-US" dirty="0" err="1" smtClean="0">
                <a:solidFill>
                  <a:prstClr val="black"/>
                </a:solidFill>
              </a:rPr>
              <a:t>Vulvar</a:t>
            </a:r>
            <a:r>
              <a:rPr lang="en-US" dirty="0" smtClean="0">
                <a:solidFill>
                  <a:prstClr val="black"/>
                </a:solidFill>
              </a:rPr>
              <a:t> </a:t>
            </a:r>
            <a:r>
              <a:rPr lang="en-US" dirty="0" err="1" smtClean="0">
                <a:solidFill>
                  <a:prstClr val="black"/>
                </a:solidFill>
              </a:rPr>
              <a:t>biosy</a:t>
            </a:r>
            <a:r>
              <a:rPr lang="en-US" dirty="0" smtClean="0">
                <a:solidFill>
                  <a:prstClr val="black"/>
                </a:solidFill>
              </a:rPr>
              <a:t> , vaginal biopsy</a:t>
            </a:r>
          </a:p>
          <a:p>
            <a:pPr>
              <a:buFont typeface="Courier New" pitchFamily="49" charset="0"/>
              <a:buChar char="o"/>
            </a:pPr>
            <a:r>
              <a:rPr lang="en-US" dirty="0" smtClean="0">
                <a:solidFill>
                  <a:prstClr val="black"/>
                </a:solidFill>
              </a:rPr>
              <a:t>Fractional curettage, endometrial biopsy</a:t>
            </a:r>
          </a:p>
          <a:p>
            <a:pPr>
              <a:buFont typeface="Courier New" pitchFamily="49" charset="0"/>
              <a:buChar char="o"/>
            </a:pPr>
            <a:r>
              <a:rPr lang="en-US" dirty="0" smtClean="0">
                <a:solidFill>
                  <a:prstClr val="black"/>
                </a:solidFill>
              </a:rPr>
              <a:t>Other ; TAH</a:t>
            </a:r>
            <a:endParaRPr lang="th-TH" dirty="0">
              <a:solidFill>
                <a:prstClr val="black"/>
              </a:solidFill>
            </a:endParaRPr>
          </a:p>
        </p:txBody>
      </p:sp>
      <p:sp>
        <p:nvSpPr>
          <p:cNvPr id="3" name="TextBox 2"/>
          <p:cNvSpPr txBox="1"/>
          <p:nvPr/>
        </p:nvSpPr>
        <p:spPr>
          <a:xfrm>
            <a:off x="144016" y="260648"/>
            <a:ext cx="8748464" cy="584775"/>
          </a:xfrm>
          <a:prstGeom prst="rect">
            <a:avLst/>
          </a:prstGeom>
          <a:noFill/>
        </p:spPr>
        <p:txBody>
          <a:bodyPr wrap="square" rtlCol="0">
            <a:spAutoFit/>
          </a:bodyPr>
          <a:lstStyle/>
          <a:p>
            <a:pPr algn="ctr"/>
            <a:r>
              <a:rPr lang="en-US" sz="3200" b="1" dirty="0" smtClean="0">
                <a:solidFill>
                  <a:prstClr val="black"/>
                </a:solidFill>
              </a:rPr>
              <a:t>Procedures associated  with colposcopy clinic </a:t>
            </a:r>
            <a:endParaRPr lang="th-TH" sz="3200" b="1" dirty="0">
              <a:solidFill>
                <a:prstClr val="black"/>
              </a:solidFill>
            </a:endParaRPr>
          </a:p>
        </p:txBody>
      </p:sp>
    </p:spTree>
    <p:extLst>
      <p:ext uri="{BB962C8B-B14F-4D97-AF65-F5344CB8AC3E}">
        <p14:creationId xmlns:p14="http://schemas.microsoft.com/office/powerpoint/2010/main" val="77651649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9064" y="1744940"/>
            <a:ext cx="8424936" cy="1107996"/>
          </a:xfrm>
          <a:prstGeom prst="rect">
            <a:avLst/>
          </a:prstGeom>
        </p:spPr>
        <p:txBody>
          <a:bodyPr wrap="square">
            <a:spAutoFit/>
          </a:bodyPr>
          <a:lstStyle/>
          <a:p>
            <a:pPr algn="ctr">
              <a:lnSpc>
                <a:spcPct val="150000"/>
              </a:lnSpc>
            </a:pPr>
            <a:r>
              <a:rPr lang="en-IN" sz="4400" b="1" dirty="0"/>
              <a:t>Processing of used instruments</a:t>
            </a:r>
          </a:p>
        </p:txBody>
      </p:sp>
    </p:spTree>
    <p:extLst>
      <p:ext uri="{BB962C8B-B14F-4D97-AF65-F5344CB8AC3E}">
        <p14:creationId xmlns:p14="http://schemas.microsoft.com/office/powerpoint/2010/main" val="56848757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b="1" dirty="0" smtClean="0"/>
              <a:t>Methods of processing instruments</a:t>
            </a:r>
            <a:endParaRPr lang="en-IN" b="1" dirty="0"/>
          </a:p>
        </p:txBody>
      </p:sp>
      <p:sp>
        <p:nvSpPr>
          <p:cNvPr id="3" name="Content Placeholder 2"/>
          <p:cNvSpPr>
            <a:spLocks noGrp="1"/>
          </p:cNvSpPr>
          <p:nvPr>
            <p:ph sz="quarter" idx="1"/>
          </p:nvPr>
        </p:nvSpPr>
        <p:spPr>
          <a:xfrm>
            <a:off x="395536" y="1700808"/>
            <a:ext cx="8229600" cy="4649728"/>
          </a:xfrm>
        </p:spPr>
        <p:txBody>
          <a:bodyPr>
            <a:normAutofit/>
          </a:bodyPr>
          <a:lstStyle/>
          <a:p>
            <a:pPr>
              <a:lnSpc>
                <a:spcPct val="150000"/>
              </a:lnSpc>
            </a:pPr>
            <a:r>
              <a:rPr lang="en-US" sz="3200" dirty="0" smtClean="0"/>
              <a:t>Decontamination </a:t>
            </a:r>
          </a:p>
          <a:p>
            <a:pPr>
              <a:lnSpc>
                <a:spcPct val="150000"/>
              </a:lnSpc>
            </a:pPr>
            <a:r>
              <a:rPr lang="en-US" sz="3200" dirty="0" smtClean="0"/>
              <a:t>Cleaning</a:t>
            </a:r>
          </a:p>
          <a:p>
            <a:pPr>
              <a:lnSpc>
                <a:spcPct val="150000"/>
              </a:lnSpc>
            </a:pPr>
            <a:r>
              <a:rPr lang="en-US" sz="3200" dirty="0" smtClean="0"/>
              <a:t> </a:t>
            </a:r>
            <a:r>
              <a:rPr lang="en-US" sz="3200" b="1" dirty="0" smtClean="0">
                <a:solidFill>
                  <a:srgbClr val="FF0000"/>
                </a:solidFill>
              </a:rPr>
              <a:t>Sterilization</a:t>
            </a:r>
            <a:r>
              <a:rPr lang="en-US" sz="3200" dirty="0" smtClean="0"/>
              <a:t> </a:t>
            </a:r>
            <a:r>
              <a:rPr lang="en-US" sz="3200" b="1" dirty="0" smtClean="0">
                <a:solidFill>
                  <a:srgbClr val="FF0000"/>
                </a:solidFill>
              </a:rPr>
              <a:t>/</a:t>
            </a:r>
            <a:r>
              <a:rPr lang="en-US" sz="3200" dirty="0" smtClean="0"/>
              <a:t> </a:t>
            </a:r>
            <a:r>
              <a:rPr lang="en-US" sz="3200" b="1" dirty="0" smtClean="0">
                <a:solidFill>
                  <a:srgbClr val="FF0000"/>
                </a:solidFill>
              </a:rPr>
              <a:t>High-level </a:t>
            </a:r>
            <a:r>
              <a:rPr lang="en-US" sz="3200" b="1" dirty="0" smtClean="0">
                <a:solidFill>
                  <a:srgbClr val="FF0000"/>
                </a:solidFill>
              </a:rPr>
              <a:t>disinfection </a:t>
            </a:r>
            <a:endParaRPr lang="en-US" sz="3200" b="1" dirty="0" smtClean="0">
              <a:solidFill>
                <a:srgbClr val="FF0000"/>
              </a:solidFill>
            </a:endParaRPr>
          </a:p>
          <a:p>
            <a:pPr>
              <a:lnSpc>
                <a:spcPct val="150000"/>
              </a:lnSpc>
            </a:pPr>
            <a:r>
              <a:rPr lang="en-US" sz="3200" dirty="0" smtClean="0"/>
              <a:t>Storage </a:t>
            </a:r>
          </a:p>
          <a:p>
            <a:pPr>
              <a:lnSpc>
                <a:spcPct val="150000"/>
              </a:lnSpc>
            </a:pPr>
            <a:r>
              <a:rPr lang="en-US" sz="3200" dirty="0" smtClean="0"/>
              <a:t>Handling</a:t>
            </a:r>
            <a:endParaRPr lang="en-IN" sz="3200" dirty="0"/>
          </a:p>
        </p:txBody>
      </p:sp>
      <p:sp>
        <p:nvSpPr>
          <p:cNvPr id="4" name="Rounded Rectangle 3"/>
          <p:cNvSpPr/>
          <p:nvPr/>
        </p:nvSpPr>
        <p:spPr>
          <a:xfrm>
            <a:off x="381092" y="332656"/>
            <a:ext cx="8151348" cy="864096"/>
          </a:xfrm>
          <a:prstGeom prst="roundRect">
            <a:avLst/>
          </a:prstGeom>
          <a:noFill/>
          <a:ln w="1174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prstClr val="white"/>
              </a:solidFill>
            </a:endParaRPr>
          </a:p>
        </p:txBody>
      </p:sp>
    </p:spTree>
    <p:extLst>
      <p:ext uri="{BB962C8B-B14F-4D97-AF65-F5344CB8AC3E}">
        <p14:creationId xmlns:p14="http://schemas.microsoft.com/office/powerpoint/2010/main" val="28968907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gradFill>
          <a:gsLst>
            <a:gs pos="16000">
              <a:schemeClr val="accent6">
                <a:lumMod val="40000"/>
                <a:lumOff val="60000"/>
              </a:schemeClr>
            </a:gs>
            <a:gs pos="88000">
              <a:schemeClr val="accent6">
                <a:lumMod val="75000"/>
                <a:alpha val="78000"/>
              </a:schemeClr>
            </a:gs>
            <a:gs pos="20000">
              <a:schemeClr val="accent6">
                <a:lumMod val="75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576530" cy="694430"/>
          </a:xfrm>
        </p:spPr>
        <p:txBody>
          <a:bodyPr>
            <a:normAutofit/>
          </a:bodyPr>
          <a:lstStyle/>
          <a:p>
            <a:pPr algn="ctr"/>
            <a:r>
              <a:rPr lang="en-US" sz="3200" dirty="0" smtClean="0"/>
              <a:t>Spaulding’s categorization of medical instrument</a:t>
            </a:r>
            <a:endParaRPr lang="en-US" sz="3200" dirty="0"/>
          </a:p>
        </p:txBody>
      </p:sp>
      <p:graphicFrame>
        <p:nvGraphicFramePr>
          <p:cNvPr id="3" name="Table 2"/>
          <p:cNvGraphicFramePr>
            <a:graphicFrameLocks noGrp="1"/>
          </p:cNvGraphicFramePr>
          <p:nvPr>
            <p:extLst>
              <p:ext uri="{D42A27DB-BD31-4B8C-83A1-F6EECF244321}">
                <p14:modId xmlns:p14="http://schemas.microsoft.com/office/powerpoint/2010/main" val="335609403"/>
              </p:ext>
            </p:extLst>
          </p:nvPr>
        </p:nvGraphicFramePr>
        <p:xfrm>
          <a:off x="71406" y="620688"/>
          <a:ext cx="8929716" cy="4968552"/>
        </p:xfrm>
        <a:graphic>
          <a:graphicData uri="http://schemas.openxmlformats.org/drawingml/2006/table">
            <a:tbl>
              <a:tblPr firstRow="1" bandRow="1">
                <a:tableStyleId>{F5AB1C69-6EDB-4FF4-983F-18BD219EF322}</a:tableStyleId>
              </a:tblPr>
              <a:tblGrid>
                <a:gridCol w="2700394"/>
                <a:gridCol w="3252750"/>
                <a:gridCol w="2976572"/>
              </a:tblGrid>
              <a:tr h="1242138">
                <a:tc>
                  <a:txBody>
                    <a:bodyPr/>
                    <a:lstStyle/>
                    <a:p>
                      <a:pPr algn="ctr"/>
                      <a:r>
                        <a:rPr lang="en-US" sz="2800" dirty="0" smtClean="0"/>
                        <a:t>Class</a:t>
                      </a:r>
                      <a:endParaRPr lang="en-US" sz="2800" dirty="0"/>
                    </a:p>
                  </a:txBody>
                  <a:tcPr/>
                </a:tc>
                <a:tc>
                  <a:txBody>
                    <a:bodyPr/>
                    <a:lstStyle/>
                    <a:p>
                      <a:pPr algn="ctr"/>
                      <a:r>
                        <a:rPr lang="en-US" sz="2800" dirty="0" smtClean="0"/>
                        <a:t>Use</a:t>
                      </a:r>
                      <a:endParaRPr lang="en-US" sz="2800" dirty="0"/>
                    </a:p>
                  </a:txBody>
                  <a:tcPr/>
                </a:tc>
                <a:tc>
                  <a:txBody>
                    <a:bodyPr/>
                    <a:lstStyle/>
                    <a:p>
                      <a:pPr algn="ctr"/>
                      <a:r>
                        <a:rPr lang="en-US" sz="2800" dirty="0" smtClean="0"/>
                        <a:t>Processing</a:t>
                      </a:r>
                      <a:endParaRPr lang="en-US" sz="2800" dirty="0"/>
                    </a:p>
                  </a:txBody>
                  <a:tcPr/>
                </a:tc>
              </a:tr>
              <a:tr h="1242138">
                <a:tc>
                  <a:txBody>
                    <a:bodyPr/>
                    <a:lstStyle/>
                    <a:p>
                      <a:r>
                        <a:rPr lang="en-US" sz="2000" dirty="0" smtClean="0"/>
                        <a:t>Critical</a:t>
                      </a:r>
                      <a:r>
                        <a:rPr lang="en-US" sz="2000" baseline="0" dirty="0" smtClean="0"/>
                        <a:t> , “C”</a:t>
                      </a:r>
                      <a:endParaRPr lang="en-US" sz="2000" dirty="0"/>
                    </a:p>
                  </a:txBody>
                  <a:tcPr/>
                </a:tc>
                <a:tc>
                  <a:txBody>
                    <a:bodyPr/>
                    <a:lstStyle/>
                    <a:p>
                      <a:r>
                        <a:rPr lang="en-US" sz="2000" dirty="0" smtClean="0"/>
                        <a:t>Enter sterile body site or vascular</a:t>
                      </a:r>
                      <a:r>
                        <a:rPr lang="en-US" sz="2000" baseline="0" dirty="0" smtClean="0"/>
                        <a:t> system</a:t>
                      </a:r>
                      <a:endParaRPr lang="en-US" sz="2000" dirty="0"/>
                    </a:p>
                  </a:txBody>
                  <a:tcPr/>
                </a:tc>
                <a:tc>
                  <a:txBody>
                    <a:bodyPr/>
                    <a:lstStyle/>
                    <a:p>
                      <a:r>
                        <a:rPr lang="en-US" sz="2000" dirty="0" smtClean="0"/>
                        <a:t>Decontamination, cleaning followed by sterilization</a:t>
                      </a:r>
                      <a:endParaRPr lang="en-US" sz="2000" dirty="0"/>
                    </a:p>
                  </a:txBody>
                  <a:tcPr/>
                </a:tc>
              </a:tr>
              <a:tr h="1242138">
                <a:tc>
                  <a:txBody>
                    <a:bodyPr/>
                    <a:lstStyle/>
                    <a:p>
                      <a:r>
                        <a:rPr lang="en-US" sz="2000" dirty="0" err="1" smtClean="0"/>
                        <a:t>Semicritical</a:t>
                      </a:r>
                      <a:r>
                        <a:rPr lang="en-US" sz="2000" dirty="0" smtClean="0"/>
                        <a:t>,</a:t>
                      </a:r>
                      <a:r>
                        <a:rPr lang="en-US" sz="2000" baseline="0" dirty="0" smtClean="0"/>
                        <a:t> “SC”</a:t>
                      </a:r>
                      <a:endParaRPr lang="en-US" sz="2000" dirty="0"/>
                    </a:p>
                  </a:txBody>
                  <a:tcPr/>
                </a:tc>
                <a:tc>
                  <a:txBody>
                    <a:bodyPr/>
                    <a:lstStyle/>
                    <a:p>
                      <a:r>
                        <a:rPr lang="en-US" sz="2000" dirty="0" smtClean="0"/>
                        <a:t>Comes into contact with </a:t>
                      </a:r>
                      <a:r>
                        <a:rPr lang="en-US" sz="2000" b="1" dirty="0" smtClean="0"/>
                        <a:t>intact mucous membrane </a:t>
                      </a:r>
                      <a:r>
                        <a:rPr lang="en-US" sz="2000" dirty="0" smtClean="0"/>
                        <a:t>or </a:t>
                      </a:r>
                      <a:r>
                        <a:rPr lang="en-US" sz="2000" b="1" dirty="0" smtClean="0"/>
                        <a:t>non-intact skin</a:t>
                      </a:r>
                      <a:endParaRPr lang="en-US" sz="2000" b="1" dirty="0"/>
                    </a:p>
                  </a:txBody>
                  <a:tcPr/>
                </a:tc>
                <a:tc>
                  <a:txBody>
                    <a:bodyPr/>
                    <a:lstStyle/>
                    <a:p>
                      <a:r>
                        <a:rPr lang="en-US" sz="2000" dirty="0" smtClean="0"/>
                        <a:t>Decontamination,</a:t>
                      </a:r>
                      <a:r>
                        <a:rPr lang="en-US" sz="2000" baseline="0" dirty="0" smtClean="0"/>
                        <a:t> cleaning </a:t>
                      </a:r>
                      <a:r>
                        <a:rPr lang="en-US" sz="2000" baseline="0" dirty="0" err="1" smtClean="0"/>
                        <a:t>follwed</a:t>
                      </a:r>
                      <a:r>
                        <a:rPr lang="en-US" sz="2000" baseline="0" dirty="0" smtClean="0"/>
                        <a:t> by HLD</a:t>
                      </a:r>
                      <a:endParaRPr lang="en-US" sz="2000" dirty="0"/>
                    </a:p>
                  </a:txBody>
                  <a:tcPr/>
                </a:tc>
              </a:tr>
              <a:tr h="1242138">
                <a:tc>
                  <a:txBody>
                    <a:bodyPr/>
                    <a:lstStyle/>
                    <a:p>
                      <a:r>
                        <a:rPr lang="en-US" sz="2000" dirty="0" smtClean="0"/>
                        <a:t>Non-critical, “NC”</a:t>
                      </a:r>
                      <a:endParaRPr lang="en-US" sz="2000" dirty="0"/>
                    </a:p>
                  </a:txBody>
                  <a:tcPr/>
                </a:tc>
                <a:tc>
                  <a:txBody>
                    <a:bodyPr/>
                    <a:lstStyle/>
                    <a:p>
                      <a:r>
                        <a:rPr lang="en-US" sz="2000" dirty="0" smtClean="0"/>
                        <a:t>Comes into contact with </a:t>
                      </a:r>
                      <a:r>
                        <a:rPr lang="en-US" sz="2000" b="1" dirty="0" smtClean="0"/>
                        <a:t>intact-skin</a:t>
                      </a:r>
                      <a:endParaRPr lang="en-US" sz="2000" b="1" dirty="0"/>
                    </a:p>
                  </a:txBody>
                  <a:tcPr/>
                </a:tc>
                <a:tc>
                  <a:txBody>
                    <a:bodyPr/>
                    <a:lstStyle/>
                    <a:p>
                      <a:r>
                        <a:rPr lang="en-US" sz="2000" dirty="0" smtClean="0"/>
                        <a:t>Decontamination,</a:t>
                      </a:r>
                      <a:r>
                        <a:rPr lang="en-US" sz="2000" baseline="0" dirty="0" smtClean="0"/>
                        <a:t> cleaning followed by ILD or LLD</a:t>
                      </a:r>
                      <a:endParaRPr lang="en-US" sz="2000" dirty="0"/>
                    </a:p>
                  </a:txBody>
                  <a:tcPr/>
                </a:tc>
              </a:tr>
            </a:tbl>
          </a:graphicData>
        </a:graphic>
      </p:graphicFrame>
      <p:sp>
        <p:nvSpPr>
          <p:cNvPr id="4" name="TextBox 3"/>
          <p:cNvSpPr txBox="1"/>
          <p:nvPr/>
        </p:nvSpPr>
        <p:spPr>
          <a:xfrm>
            <a:off x="0" y="5589240"/>
            <a:ext cx="7500990" cy="1015663"/>
          </a:xfrm>
          <a:prstGeom prst="rect">
            <a:avLst/>
          </a:prstGeom>
          <a:noFill/>
        </p:spPr>
        <p:txBody>
          <a:bodyPr wrap="square" rtlCol="0">
            <a:spAutoFit/>
          </a:bodyPr>
          <a:lstStyle/>
          <a:p>
            <a:r>
              <a:rPr lang="en-US" sz="2000" dirty="0" smtClean="0">
                <a:solidFill>
                  <a:prstClr val="black"/>
                </a:solidFill>
              </a:rPr>
              <a:t>HLD = high-level disinfection</a:t>
            </a:r>
          </a:p>
          <a:p>
            <a:r>
              <a:rPr lang="en-US" sz="2000" dirty="0" smtClean="0">
                <a:solidFill>
                  <a:prstClr val="black"/>
                </a:solidFill>
              </a:rPr>
              <a:t>ILD = intermediate-level disinfection</a:t>
            </a:r>
          </a:p>
          <a:p>
            <a:r>
              <a:rPr lang="en-US" sz="2000" dirty="0" smtClean="0">
                <a:solidFill>
                  <a:prstClr val="black"/>
                </a:solidFill>
              </a:rPr>
              <a:t>LLD = low-level disinfection</a:t>
            </a:r>
            <a:endParaRPr lang="en-US" sz="2000" dirty="0">
              <a:solidFill>
                <a:prstClr val="black"/>
              </a:solidFill>
            </a:endParaRPr>
          </a:p>
        </p:txBody>
      </p:sp>
      <p:sp>
        <p:nvSpPr>
          <p:cNvPr id="5" name="TextBox 4"/>
          <p:cNvSpPr txBox="1"/>
          <p:nvPr/>
        </p:nvSpPr>
        <p:spPr>
          <a:xfrm>
            <a:off x="357158" y="6519446"/>
            <a:ext cx="8786842" cy="338554"/>
          </a:xfrm>
          <a:prstGeom prst="rect">
            <a:avLst/>
          </a:prstGeom>
          <a:noFill/>
        </p:spPr>
        <p:txBody>
          <a:bodyPr wrap="square" rtlCol="0">
            <a:spAutoFit/>
          </a:bodyPr>
          <a:lstStyle/>
          <a:p>
            <a:pPr algn="r"/>
            <a:r>
              <a:rPr lang="en-US" sz="1600" dirty="0" err="1" smtClean="0">
                <a:solidFill>
                  <a:prstClr val="black"/>
                </a:solidFill>
              </a:rPr>
              <a:t>Sellors</a:t>
            </a:r>
            <a:r>
              <a:rPr lang="en-US" sz="1600" dirty="0" smtClean="0">
                <a:solidFill>
                  <a:prstClr val="black"/>
                </a:solidFill>
              </a:rPr>
              <a:t> JW,  </a:t>
            </a:r>
            <a:r>
              <a:rPr lang="en-US" sz="1600" dirty="0" err="1" smtClean="0">
                <a:solidFill>
                  <a:prstClr val="black"/>
                </a:solidFill>
              </a:rPr>
              <a:t>Sankaranarayanan</a:t>
            </a:r>
            <a:r>
              <a:rPr lang="en-US" sz="1600" dirty="0" smtClean="0">
                <a:solidFill>
                  <a:prstClr val="black"/>
                </a:solidFill>
              </a:rPr>
              <a:t> R : </a:t>
            </a:r>
            <a:r>
              <a:rPr lang="en-US" sz="1600" dirty="0" err="1" smtClean="0">
                <a:solidFill>
                  <a:prstClr val="black"/>
                </a:solidFill>
              </a:rPr>
              <a:t>Colposcopy</a:t>
            </a:r>
            <a:r>
              <a:rPr lang="en-US" sz="1600" dirty="0" smtClean="0">
                <a:solidFill>
                  <a:prstClr val="black"/>
                </a:solidFill>
              </a:rPr>
              <a:t> and treatment of CIN : A beginners’ Manual</a:t>
            </a:r>
            <a:endParaRPr lang="en-US" sz="1600" dirty="0">
              <a:solidFill>
                <a:prstClr val="black"/>
              </a:solidFill>
            </a:endParaRPr>
          </a:p>
        </p:txBody>
      </p:sp>
    </p:spTree>
    <p:extLst>
      <p:ext uri="{BB962C8B-B14F-4D97-AF65-F5344CB8AC3E}">
        <p14:creationId xmlns:p14="http://schemas.microsoft.com/office/powerpoint/2010/main" val="303347863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flow chart critical item"/>
          <p:cNvPicPr>
            <a:picLocks noChangeAspect="1" noChangeArrowheads="1"/>
          </p:cNvPicPr>
          <p:nvPr/>
        </p:nvPicPr>
        <p:blipFill>
          <a:blip r:embed="rId3" cstate="print">
            <a:lum bright="-36000" contrast="60000"/>
          </a:blip>
          <a:srcRect/>
          <a:stretch>
            <a:fillRect/>
          </a:stretch>
        </p:blipFill>
        <p:spPr bwMode="auto">
          <a:xfrm>
            <a:off x="179512" y="548680"/>
            <a:ext cx="8686800" cy="5591175"/>
          </a:xfrm>
          <a:prstGeom prst="rect">
            <a:avLst/>
          </a:prstGeom>
          <a:noFill/>
          <a:ln w="9525">
            <a:noFill/>
            <a:miter lim="800000"/>
            <a:headEnd/>
            <a:tailEnd/>
          </a:ln>
        </p:spPr>
      </p:pic>
    </p:spTree>
    <p:extLst>
      <p:ext uri="{BB962C8B-B14F-4D97-AF65-F5344CB8AC3E}">
        <p14:creationId xmlns:p14="http://schemas.microsoft.com/office/powerpoint/2010/main" val="34409180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548680"/>
          <a:ext cx="9144000" cy="5676784"/>
        </p:xfrm>
        <a:graphic>
          <a:graphicData uri="http://schemas.openxmlformats.org/drawingml/2006/table">
            <a:tbl>
              <a:tblPr firstRow="1" bandRow="1">
                <a:tableStyleId>{08FB837D-C827-4EFA-A057-4D05807E0F7C}</a:tableStyleId>
              </a:tblPr>
              <a:tblGrid>
                <a:gridCol w="3048000"/>
                <a:gridCol w="3048000"/>
                <a:gridCol w="3048000"/>
              </a:tblGrid>
              <a:tr h="809213">
                <a:tc>
                  <a:txBody>
                    <a:bodyPr/>
                    <a:lstStyle/>
                    <a:p>
                      <a:r>
                        <a:rPr lang="en-US" dirty="0" smtClean="0"/>
                        <a:t>Instrument</a:t>
                      </a:r>
                      <a:endParaRPr lang="en-US" dirty="0"/>
                    </a:p>
                  </a:txBody>
                  <a:tcPr/>
                </a:tc>
                <a:tc>
                  <a:txBody>
                    <a:bodyPr/>
                    <a:lstStyle/>
                    <a:p>
                      <a:r>
                        <a:rPr lang="en-US" dirty="0" smtClean="0"/>
                        <a:t>Processing</a:t>
                      </a:r>
                      <a:endParaRPr lang="en-US" dirty="0"/>
                    </a:p>
                  </a:txBody>
                  <a:tcPr/>
                </a:tc>
                <a:tc>
                  <a:txBody>
                    <a:bodyPr/>
                    <a:lstStyle/>
                    <a:p>
                      <a:r>
                        <a:rPr lang="en-US" dirty="0" smtClean="0"/>
                        <a:t>Suggested Procedure</a:t>
                      </a:r>
                      <a:endParaRPr lang="en-US" dirty="0"/>
                    </a:p>
                  </a:txBody>
                  <a:tcPr/>
                </a:tc>
              </a:tr>
              <a:tr h="1427178">
                <a:tc>
                  <a:txBody>
                    <a:bodyPr/>
                    <a:lstStyle/>
                    <a:p>
                      <a:r>
                        <a:rPr lang="en-US" dirty="0" smtClean="0"/>
                        <a:t>Speculum,</a:t>
                      </a:r>
                      <a:r>
                        <a:rPr lang="en-US" baseline="0" dirty="0" smtClean="0"/>
                        <a:t>  biopsy forceps, </a:t>
                      </a:r>
                      <a:r>
                        <a:rPr lang="en-US" baseline="0" dirty="0" err="1" smtClean="0"/>
                        <a:t>endocervical</a:t>
                      </a:r>
                      <a:r>
                        <a:rPr lang="en-US" baseline="0" dirty="0" smtClean="0"/>
                        <a:t> curette, needle holder, toothed forceps, insulated speculum</a:t>
                      </a:r>
                      <a:endParaRPr lang="en-US" dirty="0"/>
                    </a:p>
                  </a:txBody>
                  <a:tcPr/>
                </a:tc>
                <a:tc>
                  <a:txBody>
                    <a:bodyPr/>
                    <a:lstStyle/>
                    <a:p>
                      <a:r>
                        <a:rPr lang="en-US" dirty="0" smtClean="0"/>
                        <a:t>Decontamination and cleaning</a:t>
                      </a:r>
                      <a:r>
                        <a:rPr lang="en-US" baseline="0" dirty="0" smtClean="0"/>
                        <a:t> followed by sterilization or HLD *</a:t>
                      </a:r>
                      <a:endParaRPr lang="en-US" dirty="0"/>
                    </a:p>
                  </a:txBody>
                  <a:tcPr/>
                </a:tc>
                <a:tc>
                  <a:txBody>
                    <a:bodyPr/>
                    <a:lstStyle/>
                    <a:p>
                      <a:r>
                        <a:rPr lang="en-US" dirty="0" smtClean="0"/>
                        <a:t>Autoclaving or disinfection with boiling water</a:t>
                      </a:r>
                      <a:endParaRPr lang="en-US" dirty="0"/>
                    </a:p>
                  </a:txBody>
                  <a:tcPr/>
                </a:tc>
              </a:tr>
              <a:tr h="875311">
                <a:tc>
                  <a:txBody>
                    <a:bodyPr/>
                    <a:lstStyle/>
                    <a:p>
                      <a:r>
                        <a:rPr lang="en-US" dirty="0" smtClean="0"/>
                        <a:t>Gloves</a:t>
                      </a:r>
                      <a:endParaRPr lang="en-US" dirty="0"/>
                    </a:p>
                  </a:txBody>
                  <a:tcPr/>
                </a:tc>
                <a:tc>
                  <a:txBody>
                    <a:bodyPr/>
                    <a:lstStyle/>
                    <a:p>
                      <a:r>
                        <a:rPr lang="en-US" dirty="0" smtClean="0"/>
                        <a:t>Decontamination and cleaning followed by sterilization</a:t>
                      </a:r>
                      <a:endParaRPr lang="en-US" dirty="0"/>
                    </a:p>
                  </a:txBody>
                  <a:tcPr/>
                </a:tc>
                <a:tc>
                  <a:txBody>
                    <a:bodyPr/>
                    <a:lstStyle/>
                    <a:p>
                      <a:r>
                        <a:rPr lang="en-US" dirty="0" smtClean="0"/>
                        <a:t>Autoclaving as wrapped packs</a:t>
                      </a:r>
                      <a:endParaRPr lang="en-US" dirty="0"/>
                    </a:p>
                  </a:txBody>
                  <a:tcPr/>
                </a:tc>
              </a:tr>
              <a:tr h="1137904">
                <a:tc>
                  <a:txBody>
                    <a:bodyPr/>
                    <a:lstStyle/>
                    <a:p>
                      <a:r>
                        <a:rPr lang="en-US" dirty="0" err="1" smtClean="0"/>
                        <a:t>Cryoprobes</a:t>
                      </a:r>
                      <a:endParaRPr lang="en-US" dirty="0"/>
                    </a:p>
                  </a:txBody>
                  <a:tcPr/>
                </a:tc>
                <a:tc>
                  <a:txBody>
                    <a:bodyPr/>
                    <a:lstStyle/>
                    <a:p>
                      <a:r>
                        <a:rPr lang="en-US" dirty="0" smtClean="0"/>
                        <a:t>Decontamination and cleaning followed</a:t>
                      </a:r>
                      <a:r>
                        <a:rPr lang="en-US" baseline="0" dirty="0" smtClean="0"/>
                        <a:t> by HLD</a:t>
                      </a:r>
                      <a:endParaRPr lang="en-US" dirty="0"/>
                    </a:p>
                  </a:txBody>
                  <a:tcPr/>
                </a:tc>
                <a:tc>
                  <a:txBody>
                    <a:bodyPr/>
                    <a:lstStyle/>
                    <a:p>
                      <a:r>
                        <a:rPr lang="en-US" dirty="0" smtClean="0"/>
                        <a:t>Disinfection with 0.1% chlorine or 2% </a:t>
                      </a:r>
                      <a:r>
                        <a:rPr lang="en-US" dirty="0" err="1" smtClean="0"/>
                        <a:t>glutaraldehyde</a:t>
                      </a:r>
                      <a:r>
                        <a:rPr lang="en-US" dirty="0" smtClean="0"/>
                        <a:t> or 6% hydrogen peroxide</a:t>
                      </a:r>
                      <a:endParaRPr lang="en-US" dirty="0"/>
                    </a:p>
                  </a:txBody>
                  <a:tcPr/>
                </a:tc>
              </a:tr>
              <a:tr h="1427178">
                <a:tc>
                  <a:txBody>
                    <a:bodyPr/>
                    <a:lstStyle/>
                    <a:p>
                      <a:r>
                        <a:rPr lang="en-US" dirty="0" err="1" smtClean="0"/>
                        <a:t>Colposcope</a:t>
                      </a:r>
                      <a:r>
                        <a:rPr lang="en-US" dirty="0" smtClean="0"/>
                        <a:t>, LEEP</a:t>
                      </a:r>
                      <a:r>
                        <a:rPr lang="en-US" baseline="0" dirty="0" smtClean="0"/>
                        <a:t> equipment, </a:t>
                      </a:r>
                      <a:r>
                        <a:rPr lang="en-US" baseline="0" dirty="0" err="1" smtClean="0"/>
                        <a:t>cryogun</a:t>
                      </a:r>
                      <a:r>
                        <a:rPr lang="en-US" baseline="0" dirty="0" smtClean="0"/>
                        <a:t> and regulator, </a:t>
                      </a:r>
                      <a:r>
                        <a:rPr lang="en-US" baseline="0" dirty="0" err="1" smtClean="0"/>
                        <a:t>cryo</a:t>
                      </a:r>
                      <a:r>
                        <a:rPr lang="en-US" baseline="0" dirty="0" smtClean="0"/>
                        <a:t> gas cylinder, examination table, trolley, tray</a:t>
                      </a:r>
                      <a:endParaRPr lang="en-US" dirty="0"/>
                    </a:p>
                  </a:txBody>
                  <a:tcPr/>
                </a:tc>
                <a:tc>
                  <a:txBody>
                    <a:bodyPr/>
                    <a:lstStyle/>
                    <a:p>
                      <a:r>
                        <a:rPr lang="en-US" dirty="0" smtClean="0"/>
                        <a:t>Intermediate</a:t>
                      </a:r>
                      <a:r>
                        <a:rPr lang="en-US" baseline="0" dirty="0" smtClean="0"/>
                        <a:t> or low-level disinfection</a:t>
                      </a:r>
                      <a:endParaRPr lang="en-US" dirty="0"/>
                    </a:p>
                  </a:txBody>
                  <a:tcPr/>
                </a:tc>
                <a:tc>
                  <a:txBody>
                    <a:bodyPr/>
                    <a:lstStyle/>
                    <a:p>
                      <a:r>
                        <a:rPr lang="en-US" dirty="0" smtClean="0"/>
                        <a:t>Wipe with 60-90% ethyl,</a:t>
                      </a:r>
                      <a:r>
                        <a:rPr lang="en-US" baseline="0" dirty="0" smtClean="0"/>
                        <a:t> isopropyl alcohol</a:t>
                      </a:r>
                      <a:endParaRPr lang="en-US" dirty="0"/>
                    </a:p>
                  </a:txBody>
                  <a:tcPr/>
                </a:tc>
              </a:tr>
            </a:tbl>
          </a:graphicData>
        </a:graphic>
      </p:graphicFrame>
      <p:sp>
        <p:nvSpPr>
          <p:cNvPr id="3" name="TextBox 2"/>
          <p:cNvSpPr txBox="1"/>
          <p:nvPr/>
        </p:nvSpPr>
        <p:spPr>
          <a:xfrm>
            <a:off x="0" y="6215082"/>
            <a:ext cx="3428992" cy="400110"/>
          </a:xfrm>
          <a:prstGeom prst="rect">
            <a:avLst/>
          </a:prstGeom>
          <a:noFill/>
        </p:spPr>
        <p:txBody>
          <a:bodyPr wrap="square" rtlCol="0">
            <a:spAutoFit/>
          </a:bodyPr>
          <a:lstStyle/>
          <a:p>
            <a:r>
              <a:rPr lang="en-US" sz="2000" dirty="0" smtClean="0">
                <a:solidFill>
                  <a:prstClr val="black"/>
                </a:solidFill>
              </a:rPr>
              <a:t>* HLD : High-level disinfection</a:t>
            </a:r>
            <a:endParaRPr lang="en-US" sz="2000" dirty="0">
              <a:solidFill>
                <a:prstClr val="black"/>
              </a:solidFill>
            </a:endParaRPr>
          </a:p>
        </p:txBody>
      </p:sp>
      <p:sp>
        <p:nvSpPr>
          <p:cNvPr id="4" name="TextBox 3"/>
          <p:cNvSpPr txBox="1"/>
          <p:nvPr/>
        </p:nvSpPr>
        <p:spPr>
          <a:xfrm>
            <a:off x="357158" y="6519446"/>
            <a:ext cx="8786842" cy="338554"/>
          </a:xfrm>
          <a:prstGeom prst="rect">
            <a:avLst/>
          </a:prstGeom>
          <a:noFill/>
        </p:spPr>
        <p:txBody>
          <a:bodyPr wrap="square" rtlCol="0">
            <a:spAutoFit/>
          </a:bodyPr>
          <a:lstStyle/>
          <a:p>
            <a:pPr algn="r"/>
            <a:r>
              <a:rPr lang="en-US" sz="1600" dirty="0" err="1" smtClean="0">
                <a:solidFill>
                  <a:prstClr val="black"/>
                </a:solidFill>
              </a:rPr>
              <a:t>Sellors</a:t>
            </a:r>
            <a:r>
              <a:rPr lang="en-US" sz="1600" dirty="0" smtClean="0">
                <a:solidFill>
                  <a:prstClr val="black"/>
                </a:solidFill>
              </a:rPr>
              <a:t> JW,  </a:t>
            </a:r>
            <a:r>
              <a:rPr lang="en-US" sz="1600" dirty="0" err="1" smtClean="0">
                <a:solidFill>
                  <a:prstClr val="black"/>
                </a:solidFill>
              </a:rPr>
              <a:t>Sankaranarayanan</a:t>
            </a:r>
            <a:r>
              <a:rPr lang="en-US" sz="1600" dirty="0" smtClean="0">
                <a:solidFill>
                  <a:prstClr val="black"/>
                </a:solidFill>
              </a:rPr>
              <a:t> R : </a:t>
            </a:r>
            <a:r>
              <a:rPr lang="en-US" sz="1600" dirty="0" err="1" smtClean="0">
                <a:solidFill>
                  <a:prstClr val="black"/>
                </a:solidFill>
              </a:rPr>
              <a:t>Colposcopy</a:t>
            </a:r>
            <a:r>
              <a:rPr lang="en-US" sz="1600" dirty="0" smtClean="0">
                <a:solidFill>
                  <a:prstClr val="black"/>
                </a:solidFill>
              </a:rPr>
              <a:t> and treatment of CIN : A beginners’ Manual</a:t>
            </a:r>
            <a:endParaRPr lang="en-US" sz="1600" dirty="0">
              <a:solidFill>
                <a:prstClr val="black"/>
              </a:solidFill>
            </a:endParaRPr>
          </a:p>
        </p:txBody>
      </p:sp>
      <p:sp>
        <p:nvSpPr>
          <p:cNvPr id="5" name="TextBox 4"/>
          <p:cNvSpPr txBox="1"/>
          <p:nvPr/>
        </p:nvSpPr>
        <p:spPr>
          <a:xfrm>
            <a:off x="0" y="116632"/>
            <a:ext cx="9144000" cy="400110"/>
          </a:xfrm>
          <a:prstGeom prst="rect">
            <a:avLst/>
          </a:prstGeom>
          <a:noFill/>
        </p:spPr>
        <p:txBody>
          <a:bodyPr wrap="square" rtlCol="0">
            <a:spAutoFit/>
          </a:bodyPr>
          <a:lstStyle/>
          <a:p>
            <a:pPr algn="r"/>
            <a:r>
              <a:rPr lang="en-US" sz="2000" dirty="0" smtClean="0">
                <a:solidFill>
                  <a:prstClr val="black"/>
                </a:solidFill>
              </a:rPr>
              <a:t>A guide to processing instrument and materials used for </a:t>
            </a:r>
            <a:r>
              <a:rPr lang="en-US" sz="2000" dirty="0" err="1" smtClean="0">
                <a:solidFill>
                  <a:prstClr val="black"/>
                </a:solidFill>
              </a:rPr>
              <a:t>colposcopy</a:t>
            </a:r>
            <a:r>
              <a:rPr lang="en-US" sz="2000" dirty="0" smtClean="0">
                <a:solidFill>
                  <a:prstClr val="black"/>
                </a:solidFill>
              </a:rPr>
              <a:t> clinic</a:t>
            </a:r>
            <a:endParaRPr lang="en-US" sz="2000" dirty="0">
              <a:solidFill>
                <a:prstClr val="black"/>
              </a:solidFill>
            </a:endParaRPr>
          </a:p>
        </p:txBody>
      </p:sp>
    </p:spTree>
    <p:extLst>
      <p:ext uri="{BB962C8B-B14F-4D97-AF65-F5344CB8AC3E}">
        <p14:creationId xmlns:p14="http://schemas.microsoft.com/office/powerpoint/2010/main" val="105563281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rrowheads="1"/>
          </p:cNvSpPr>
          <p:nvPr>
            <p:ph type="title"/>
          </p:nvPr>
        </p:nvSpPr>
        <p:spPr/>
        <p:txBody>
          <a:bodyPr/>
          <a:lstStyle/>
          <a:p>
            <a:r>
              <a:rPr lang="en-US"/>
              <a:t>The End</a:t>
            </a:r>
          </a:p>
        </p:txBody>
      </p:sp>
      <p:pic>
        <p:nvPicPr>
          <p:cNvPr id="157699" name="Picture 3" descr="nov99baby"/>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2362200" y="2286000"/>
            <a:ext cx="4579938" cy="3087688"/>
          </a:xfrm>
          <a:noFill/>
          <a:ln>
            <a:solidFill>
              <a:srgbClr val="FFFF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70965026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descr="DSCN0087 r 2.jpg"/>
          <p:cNvPicPr>
            <a:picLocks noChangeAspect="1"/>
          </p:cNvPicPr>
          <p:nvPr/>
        </p:nvPicPr>
        <p:blipFill>
          <a:blip r:embed="rId2" cstate="print">
            <a:lum bright="-37000"/>
          </a:blip>
          <a:srcRect/>
          <a:stretch>
            <a:fillRect/>
          </a:stretch>
        </p:blipFill>
        <p:spPr bwMode="auto">
          <a:xfrm>
            <a:off x="0" y="0"/>
            <a:ext cx="9429750" cy="7072313"/>
          </a:xfrm>
          <a:prstGeom prst="rect">
            <a:avLst/>
          </a:prstGeom>
          <a:noFill/>
          <a:ln w="9525">
            <a:noFill/>
            <a:miter lim="800000"/>
            <a:headEnd/>
            <a:tailEnd/>
          </a:ln>
        </p:spPr>
      </p:pic>
      <p:sp>
        <p:nvSpPr>
          <p:cNvPr id="3" name="TextBox 2"/>
          <p:cNvSpPr txBox="1"/>
          <p:nvPr/>
        </p:nvSpPr>
        <p:spPr>
          <a:xfrm>
            <a:off x="1763688" y="2996952"/>
            <a:ext cx="5832648" cy="1015663"/>
          </a:xfrm>
          <a:prstGeom prst="rect">
            <a:avLst/>
          </a:prstGeom>
          <a:noFill/>
        </p:spPr>
        <p:txBody>
          <a:bodyPr wrap="square" rtlCol="0">
            <a:spAutoFit/>
          </a:bodyPr>
          <a:lstStyle/>
          <a:p>
            <a:pPr algn="ctr" fontAlgn="base">
              <a:spcBef>
                <a:spcPct val="0"/>
              </a:spcBef>
              <a:spcAft>
                <a:spcPct val="0"/>
              </a:spcAft>
            </a:pPr>
            <a:r>
              <a:rPr lang="en-US" sz="6000" b="1" dirty="0" smtClean="0">
                <a:solidFill>
                  <a:srgbClr val="FFFF00"/>
                </a:solidFill>
                <a:latin typeface="Calibri" pitchFamily="34" charset="0"/>
              </a:rPr>
              <a:t>THANK YOU </a:t>
            </a:r>
            <a:endParaRPr lang="th-TH" sz="6000" b="1" dirty="0">
              <a:solidFill>
                <a:srgbClr val="FFFF00"/>
              </a:solidFill>
              <a:latin typeface="Calibri" pitchFamily="34" charset="0"/>
            </a:endParaRPr>
          </a:p>
        </p:txBody>
      </p:sp>
    </p:spTree>
    <p:extLst>
      <p:ext uri="{BB962C8B-B14F-4D97-AF65-F5344CB8AC3E}">
        <p14:creationId xmlns:p14="http://schemas.microsoft.com/office/powerpoint/2010/main" val="32172677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p:cNvPicPr>
            <a:picLocks noChangeAspect="1" noChangeArrowheads="1"/>
          </p:cNvPicPr>
          <p:nvPr/>
        </p:nvPicPr>
        <p:blipFill>
          <a:blip r:embed="rId3" cstate="print"/>
          <a:srcRect/>
          <a:stretch>
            <a:fillRect/>
          </a:stretch>
        </p:blipFill>
        <p:spPr bwMode="auto">
          <a:xfrm>
            <a:off x="251520" y="0"/>
            <a:ext cx="3348244" cy="5133974"/>
          </a:xfrm>
          <a:prstGeom prst="rect">
            <a:avLst/>
          </a:prstGeom>
          <a:noFill/>
          <a:ln w="9525">
            <a:noFill/>
            <a:miter lim="800000"/>
            <a:headEnd/>
            <a:tailEnd/>
          </a:ln>
        </p:spPr>
      </p:pic>
      <p:pic>
        <p:nvPicPr>
          <p:cNvPr id="180227" name="Picture 3"/>
          <p:cNvPicPr>
            <a:picLocks noChangeAspect="1" noChangeArrowheads="1"/>
          </p:cNvPicPr>
          <p:nvPr/>
        </p:nvPicPr>
        <p:blipFill>
          <a:blip r:embed="rId4" cstate="print"/>
          <a:srcRect/>
          <a:stretch>
            <a:fillRect/>
          </a:stretch>
        </p:blipFill>
        <p:spPr bwMode="auto">
          <a:xfrm>
            <a:off x="3779912" y="188640"/>
            <a:ext cx="4047547" cy="3124200"/>
          </a:xfrm>
          <a:prstGeom prst="rect">
            <a:avLst/>
          </a:prstGeom>
          <a:noFill/>
          <a:ln w="9525">
            <a:noFill/>
            <a:miter lim="800000"/>
            <a:headEnd/>
            <a:tailEnd/>
          </a:ln>
        </p:spPr>
      </p:pic>
      <p:pic>
        <p:nvPicPr>
          <p:cNvPr id="180228" name="Picture 4"/>
          <p:cNvPicPr>
            <a:picLocks noChangeAspect="1" noChangeArrowheads="1"/>
          </p:cNvPicPr>
          <p:nvPr/>
        </p:nvPicPr>
        <p:blipFill>
          <a:blip r:embed="rId5" cstate="print"/>
          <a:srcRect/>
          <a:stretch>
            <a:fillRect/>
          </a:stretch>
        </p:blipFill>
        <p:spPr bwMode="auto">
          <a:xfrm>
            <a:off x="4644008" y="3657600"/>
            <a:ext cx="3882368" cy="2895600"/>
          </a:xfrm>
          <a:prstGeom prst="rect">
            <a:avLst/>
          </a:prstGeom>
          <a:noFill/>
          <a:ln w="9525">
            <a:noFill/>
            <a:miter lim="800000"/>
            <a:headEnd/>
            <a:tailEnd/>
          </a:ln>
        </p:spPr>
      </p:pic>
      <p:pic>
        <p:nvPicPr>
          <p:cNvPr id="15362" name="Picture 2" descr="https://i.pinimg.com/originals/1e/76/53/1e7653a3068e0fe346db92df76e17e49.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09139" y="4139773"/>
            <a:ext cx="2381250" cy="2381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97184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4014467"/>
            <a:ext cx="2157413" cy="238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utoShape 4" descr="ผลการค้นหารูปภาพสำหรับ colposcope"/>
          <p:cNvSpPr>
            <a:spLocks noChangeAspect="1" noChangeArrowheads="1"/>
          </p:cNvSpPr>
          <p:nvPr/>
        </p:nvSpPr>
        <p:spPr bwMode="auto">
          <a:xfrm>
            <a:off x="190500" y="-2430463"/>
            <a:ext cx="3743325" cy="37433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h-TH"/>
          </a:p>
        </p:txBody>
      </p:sp>
      <p:sp>
        <p:nvSpPr>
          <p:cNvPr id="3" name="AutoShape 6" descr="ผลการค้นหารูปภาพสำหรับ colposcope"/>
          <p:cNvSpPr>
            <a:spLocks noChangeAspect="1" noChangeArrowheads="1"/>
          </p:cNvSpPr>
          <p:nvPr/>
        </p:nvSpPr>
        <p:spPr bwMode="auto">
          <a:xfrm>
            <a:off x="342900" y="-2278063"/>
            <a:ext cx="3743325" cy="37433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h-TH"/>
          </a:p>
        </p:txBody>
      </p:sp>
      <p:pic>
        <p:nvPicPr>
          <p:cNvPr id="1639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9721" y="3508460"/>
            <a:ext cx="2143125" cy="2983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3" name="Picture 9" descr="ผลการค้นหารูปภาพสำหรับ colposco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8104" y="178511"/>
            <a:ext cx="3434220" cy="3743326"/>
          </a:xfrm>
          <a:prstGeom prst="rect">
            <a:avLst/>
          </a:prstGeom>
          <a:noFill/>
          <a:extLst>
            <a:ext uri="{909E8E84-426E-40DD-AFC4-6F175D3DCCD1}">
              <a14:hiddenFill xmlns:a14="http://schemas.microsoft.com/office/drawing/2010/main">
                <a:solidFill>
                  <a:srgbClr val="FFFFFF"/>
                </a:solidFill>
              </a14:hiddenFill>
            </a:ext>
          </a:extLst>
        </p:spPr>
      </p:pic>
      <p:pic>
        <p:nvPicPr>
          <p:cNvPr id="16396" name="Picture 12" descr="ผลการค้นหารูปภาพสำหรับ colposcop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499" y="3576616"/>
            <a:ext cx="3547595" cy="266069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ผลการค้นหารูปภาพสำหรับ colposcopy hand hel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862" y="209518"/>
            <a:ext cx="4274024" cy="3205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898095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746375" y="543336"/>
            <a:ext cx="7620000" cy="800100"/>
          </a:xfrm>
          <a:prstGeom prst="rect">
            <a:avLst/>
          </a:prstGeom>
          <a:solidFill>
            <a:schemeClr val="accent1"/>
          </a:solidFill>
          <a:ln w="38100">
            <a:solidFill>
              <a:srgbClr val="FFFF00"/>
            </a:solidFill>
            <a:miter lim="800000"/>
            <a:headEnd/>
            <a:tailEnd/>
          </a:ln>
        </p:spPr>
        <p:txBody>
          <a:bodyPr>
            <a:spAutoFit/>
          </a:bodyPr>
          <a:lstStyle/>
          <a:p>
            <a:pPr algn="ctr" eaLnBrk="0" hangingPunct="0">
              <a:spcBef>
                <a:spcPct val="50000"/>
              </a:spcBef>
            </a:pPr>
            <a:r>
              <a:rPr lang="en-US" sz="4400" b="1" dirty="0">
                <a:solidFill>
                  <a:srgbClr val="000000"/>
                </a:solidFill>
                <a:latin typeface="Times New Roman" pitchFamily="18" charset="0"/>
                <a:cs typeface="Times New Roman" pitchFamily="18" charset="0"/>
              </a:rPr>
              <a:t>The Objectives of Colposcopy</a:t>
            </a:r>
          </a:p>
        </p:txBody>
      </p:sp>
      <p:sp>
        <p:nvSpPr>
          <p:cNvPr id="6147" name="Text Box 3"/>
          <p:cNvSpPr txBox="1">
            <a:spLocks noChangeArrowheads="1"/>
          </p:cNvSpPr>
          <p:nvPr/>
        </p:nvSpPr>
        <p:spPr bwMode="auto">
          <a:xfrm>
            <a:off x="1097944" y="2790974"/>
            <a:ext cx="6562725" cy="1616075"/>
          </a:xfrm>
          <a:prstGeom prst="rect">
            <a:avLst/>
          </a:prstGeom>
          <a:noFill/>
          <a:ln w="9525">
            <a:noFill/>
            <a:miter lim="800000"/>
            <a:headEnd/>
            <a:tailEnd/>
          </a:ln>
        </p:spPr>
        <p:txBody>
          <a:bodyPr>
            <a:spAutoFit/>
          </a:bodyPr>
          <a:lstStyle/>
          <a:p>
            <a:pPr eaLnBrk="0" hangingPunct="0">
              <a:spcBef>
                <a:spcPct val="50000"/>
              </a:spcBef>
            </a:pPr>
            <a:r>
              <a:rPr lang="en-US" sz="4000" b="1" dirty="0">
                <a:solidFill>
                  <a:srgbClr val="FFFFFF"/>
                </a:solidFill>
                <a:latin typeface="Times New Roman" pitchFamily="18" charset="0"/>
                <a:cs typeface="Times New Roman" pitchFamily="18" charset="0"/>
              </a:rPr>
              <a:t>2. To detect high grade lesion </a:t>
            </a:r>
          </a:p>
          <a:p>
            <a:pPr eaLnBrk="0" hangingPunct="0">
              <a:spcBef>
                <a:spcPct val="50000"/>
              </a:spcBef>
            </a:pPr>
            <a:r>
              <a:rPr lang="en-US" sz="4000" b="1" dirty="0">
                <a:solidFill>
                  <a:srgbClr val="FFFFFF"/>
                </a:solidFill>
                <a:latin typeface="Times New Roman" pitchFamily="18" charset="0"/>
                <a:cs typeface="Times New Roman" pitchFamily="18" charset="0"/>
              </a:rPr>
              <a:t>      (CIN 2/3, HSIL)</a:t>
            </a:r>
          </a:p>
        </p:txBody>
      </p:sp>
      <p:sp>
        <p:nvSpPr>
          <p:cNvPr id="6149" name="Text Box 5"/>
          <p:cNvSpPr txBox="1">
            <a:spLocks noChangeArrowheads="1"/>
          </p:cNvSpPr>
          <p:nvPr/>
        </p:nvSpPr>
        <p:spPr bwMode="auto">
          <a:xfrm>
            <a:off x="1104900" y="4606682"/>
            <a:ext cx="8039100" cy="946150"/>
          </a:xfrm>
          <a:prstGeom prst="rect">
            <a:avLst/>
          </a:prstGeom>
          <a:noFill/>
          <a:ln w="9525">
            <a:noFill/>
            <a:miter lim="800000"/>
            <a:headEnd/>
            <a:tailEnd/>
          </a:ln>
        </p:spPr>
        <p:txBody>
          <a:bodyPr>
            <a:spAutoFit/>
          </a:bodyPr>
          <a:lstStyle/>
          <a:p>
            <a:pPr eaLnBrk="0" hangingPunct="0">
              <a:lnSpc>
                <a:spcPct val="140000"/>
              </a:lnSpc>
              <a:spcBef>
                <a:spcPct val="50000"/>
              </a:spcBef>
            </a:pPr>
            <a:r>
              <a:rPr lang="en-US" sz="4000" b="1" dirty="0">
                <a:solidFill>
                  <a:srgbClr val="FFFFFF"/>
                </a:solidFill>
                <a:latin typeface="Times New Roman" pitchFamily="18" charset="0"/>
                <a:cs typeface="Times New Roman" pitchFamily="18" charset="0"/>
              </a:rPr>
              <a:t>3. To guide appropriate treatment</a:t>
            </a:r>
          </a:p>
        </p:txBody>
      </p:sp>
      <p:sp>
        <p:nvSpPr>
          <p:cNvPr id="6150" name="Text Box 6"/>
          <p:cNvSpPr txBox="1">
            <a:spLocks noChangeArrowheads="1"/>
          </p:cNvSpPr>
          <p:nvPr/>
        </p:nvSpPr>
        <p:spPr bwMode="auto">
          <a:xfrm>
            <a:off x="1104900" y="1844824"/>
            <a:ext cx="7570788" cy="946150"/>
          </a:xfrm>
          <a:prstGeom prst="rect">
            <a:avLst/>
          </a:prstGeom>
          <a:noFill/>
          <a:ln w="9525">
            <a:noFill/>
            <a:miter lim="800000"/>
            <a:headEnd/>
            <a:tailEnd/>
          </a:ln>
        </p:spPr>
        <p:txBody>
          <a:bodyPr>
            <a:spAutoFit/>
          </a:bodyPr>
          <a:lstStyle/>
          <a:p>
            <a:pPr eaLnBrk="0" hangingPunct="0">
              <a:lnSpc>
                <a:spcPct val="140000"/>
              </a:lnSpc>
              <a:spcBef>
                <a:spcPct val="50000"/>
              </a:spcBef>
            </a:pPr>
            <a:r>
              <a:rPr lang="en-US" sz="4000" b="1" dirty="0">
                <a:solidFill>
                  <a:srgbClr val="FFFFFF"/>
                </a:solidFill>
                <a:latin typeface="Times New Roman" pitchFamily="18" charset="0"/>
                <a:cs typeface="Times New Roman" pitchFamily="18" charset="0"/>
              </a:rPr>
              <a:t>1. To exclude invasive cancer</a:t>
            </a:r>
          </a:p>
        </p:txBody>
      </p:sp>
      <p:sp>
        <p:nvSpPr>
          <p:cNvPr id="2" name="Rectangle 1"/>
          <p:cNvSpPr/>
          <p:nvPr/>
        </p:nvSpPr>
        <p:spPr>
          <a:xfrm>
            <a:off x="3799994" y="5445224"/>
            <a:ext cx="3656770" cy="1200329"/>
          </a:xfrm>
          <a:prstGeom prst="rect">
            <a:avLst/>
          </a:prstGeom>
        </p:spPr>
        <p:txBody>
          <a:bodyPr wrap="none">
            <a:spAutoFit/>
          </a:bodyPr>
          <a:lstStyle/>
          <a:p>
            <a:pPr eaLnBrk="0" hangingPunct="0"/>
            <a:r>
              <a:rPr lang="en-US" sz="7200" b="1" dirty="0" smtClean="0">
                <a:solidFill>
                  <a:schemeClr val="bg1"/>
                </a:solidFill>
                <a:effectLst>
                  <a:outerShdw blurRad="38100" dist="38100" dir="2700000" algn="tl">
                    <a:srgbClr val="000000"/>
                  </a:outerShdw>
                </a:effectLst>
                <a:latin typeface="Angsana New" pitchFamily="18" charset="-34"/>
              </a:rPr>
              <a:t>(for </a:t>
            </a:r>
            <a:r>
              <a:rPr lang="tt-RU" sz="7200" b="1" dirty="0">
                <a:solidFill>
                  <a:schemeClr val="bg1"/>
                </a:solidFill>
                <a:effectLst>
                  <a:outerShdw blurRad="38100" dist="38100" dir="2700000" algn="tl">
                    <a:srgbClr val="000000"/>
                  </a:outerShdw>
                </a:effectLst>
                <a:latin typeface="Angsana New" pitchFamily="18" charset="-34"/>
              </a:rPr>
              <a:t>“triage</a:t>
            </a:r>
            <a:r>
              <a:rPr lang="tt-RU" sz="7200" b="1" dirty="0" smtClean="0">
                <a:solidFill>
                  <a:schemeClr val="bg1"/>
                </a:solidFill>
                <a:effectLst>
                  <a:outerShdw blurRad="38100" dist="38100" dir="2700000" algn="tl">
                    <a:srgbClr val="000000"/>
                  </a:outerShdw>
                </a:effectLst>
                <a:latin typeface="Angsana New" pitchFamily="18" charset="-34"/>
              </a:rPr>
              <a:t>”</a:t>
            </a:r>
            <a:r>
              <a:rPr lang="en-US" sz="7200" b="1" dirty="0" smtClean="0">
                <a:solidFill>
                  <a:schemeClr val="bg1"/>
                </a:solidFill>
                <a:effectLst>
                  <a:outerShdw blurRad="38100" dist="38100" dir="2700000" algn="tl">
                    <a:srgbClr val="000000"/>
                  </a:outerShdw>
                </a:effectLst>
                <a:latin typeface="Angsana New" pitchFamily="18" charset="-34"/>
              </a:rPr>
              <a:t>)</a:t>
            </a:r>
            <a:endParaRPr lang="tt-RU" sz="7200" b="1" dirty="0">
              <a:solidFill>
                <a:schemeClr val="bg1"/>
              </a:solidFill>
              <a:effectLst>
                <a:outerShdw blurRad="38100" dist="38100" dir="2700000" algn="tl">
                  <a:srgbClr val="000000"/>
                </a:outerShdw>
              </a:effectLst>
              <a:latin typeface="Angsana New" pitchFamily="18" charset="-34"/>
            </a:endParaRPr>
          </a:p>
        </p:txBody>
      </p:sp>
    </p:spTree>
    <p:extLst>
      <p:ext uri="{BB962C8B-B14F-4D97-AF65-F5344CB8AC3E}">
        <p14:creationId xmlns:p14="http://schemas.microsoft.com/office/powerpoint/2010/main" val="294108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barn(inVertical)">
                                      <p:cBhvr>
                                        <p:cTn id="11" dur="500"/>
                                        <p:tgtEl>
                                          <p:spTgt spid="6147"/>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6149"/>
                                        </p:tgtEl>
                                        <p:attrNameLst>
                                          <p:attrName>style.visibility</p:attrName>
                                        </p:attrNameLst>
                                      </p:cBhvr>
                                      <p:to>
                                        <p:strVal val="visible"/>
                                      </p:to>
                                    </p:set>
                                    <p:animEffect transition="in" filter="barn(inVertical)">
                                      <p:cBhvr>
                                        <p:cTn id="16" dur="500"/>
                                        <p:tgtEl>
                                          <p:spTgt spid="614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9" grpId="0"/>
      <p:bldP spid="6150" grpId="0"/>
      <p:bldP spid="2" grpId="0"/>
    </p:bld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4.xml.rels><?xml version="1.0" encoding="UTF-8" standalone="yes"?>
<Relationships xmlns="http://schemas.openxmlformats.org/package/2006/relationships"><Relationship Id="rId1" Type="http://schemas.openxmlformats.org/officeDocument/2006/relationships/image" Target="../media/image8.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Slit">
  <a:themeElements>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Slit">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rial" pitchFamily="34"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rial" pitchFamily="34" charset="0"/>
            <a:cs typeface="Angsana New" pitchFamily="18" charset="-34"/>
          </a:defRPr>
        </a:defPPr>
      </a:lstStyle>
    </a:lnDef>
  </a:objectDefaults>
  <a:extraClrSchemeLst>
    <a:extraClrScheme>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Slit">
  <a:themeElements>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Slit">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rial" pitchFamily="34"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rial" pitchFamily="34" charset="0"/>
            <a:cs typeface="Angsana New" pitchFamily="18" charset="-34"/>
          </a:defRPr>
        </a:defPPr>
      </a:lstStyle>
    </a:lnDef>
  </a:objectDefaults>
  <a:extraClrSchemeLst>
    <a:extraClrScheme>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Slit">
  <a:themeElements>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Slit">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rial" pitchFamily="34"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rial" pitchFamily="34" charset="0"/>
            <a:cs typeface="Angsana New" pitchFamily="18" charset="-34"/>
          </a:defRPr>
        </a:defPPr>
      </a:lstStyle>
    </a:lnDef>
  </a:objectDefaults>
  <a:extraClrSchemeLst>
    <a:extraClrScheme>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extured">
  <a:themeElements>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fontScheme name="Textured">
      <a:majorFont>
        <a:latin typeface="Tahoma"/>
        <a:ea typeface=""/>
        <a:cs typeface="Angsana New"/>
      </a:majorFont>
      <a:minorFont>
        <a:latin typeface="Tahoma"/>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xtured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Textured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Textured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Textured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Textured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6_Slit">
  <a:themeElements>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Slit">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rial" pitchFamily="34"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rial" pitchFamily="34" charset="0"/>
            <a:cs typeface="Angsana New" pitchFamily="18" charset="-34"/>
          </a:defRPr>
        </a:defPPr>
      </a:lstStyle>
    </a:lnDef>
  </a:objectDefaults>
  <a:extraClrSchemeLst>
    <a:extraClrScheme>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9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01_neo_blue">
  <a:themeElements>
    <a:clrScheme name="01_neo_blue 1">
      <a:dk1>
        <a:srgbClr val="000000"/>
      </a:dk1>
      <a:lt1>
        <a:srgbClr val="FFFFFF"/>
      </a:lt1>
      <a:dk2>
        <a:srgbClr val="0099FF"/>
      </a:dk2>
      <a:lt2>
        <a:srgbClr val="FFFFFF"/>
      </a:lt2>
      <a:accent1>
        <a:srgbClr val="3366CC"/>
      </a:accent1>
      <a:accent2>
        <a:srgbClr val="3399FF"/>
      </a:accent2>
      <a:accent3>
        <a:srgbClr val="AACAFF"/>
      </a:accent3>
      <a:accent4>
        <a:srgbClr val="DADADA"/>
      </a:accent4>
      <a:accent5>
        <a:srgbClr val="ADB8E2"/>
      </a:accent5>
      <a:accent6>
        <a:srgbClr val="2D8AE7"/>
      </a:accent6>
      <a:hlink>
        <a:srgbClr val="3366FF"/>
      </a:hlink>
      <a:folHlink>
        <a:srgbClr val="B5E6FF"/>
      </a:folHlink>
    </a:clrScheme>
    <a:fontScheme name="01_neo_blu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19050" cap="flat" cmpd="sng" algn="ctr">
          <a:solidFill>
            <a:schemeClr val="bg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rgbClr val="FF00FF"/>
            </a:solidFill>
            <a:effectLst/>
            <a:latin typeface="Times New Roman" pitchFamily="18" charset="0"/>
          </a:defRPr>
        </a:defPPr>
      </a:lstStyle>
    </a:spDef>
    <a:ln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19050" cap="flat" cmpd="sng" algn="ctr">
          <a:solidFill>
            <a:schemeClr val="bg2"/>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rgbClr val="FF00FF"/>
            </a:solidFill>
            <a:effectLst/>
            <a:latin typeface="Times New Roman" pitchFamily="18" charset="0"/>
          </a:defRPr>
        </a:defPPr>
      </a:lstStyle>
    </a:lnDef>
  </a:objectDefaults>
  <a:extraClrSchemeLst>
    <a:extraClrScheme>
      <a:clrScheme name="01_neo_blue 1">
        <a:dk1>
          <a:srgbClr val="000000"/>
        </a:dk1>
        <a:lt1>
          <a:srgbClr val="FFFFFF"/>
        </a:lt1>
        <a:dk2>
          <a:srgbClr val="0099FF"/>
        </a:dk2>
        <a:lt2>
          <a:srgbClr val="FFFFFF"/>
        </a:lt2>
        <a:accent1>
          <a:srgbClr val="3366CC"/>
        </a:accent1>
        <a:accent2>
          <a:srgbClr val="3399FF"/>
        </a:accent2>
        <a:accent3>
          <a:srgbClr val="AACAFF"/>
        </a:accent3>
        <a:accent4>
          <a:srgbClr val="DADADA"/>
        </a:accent4>
        <a:accent5>
          <a:srgbClr val="ADB8E2"/>
        </a:accent5>
        <a:accent6>
          <a:srgbClr val="2D8AE7"/>
        </a:accent6>
        <a:hlink>
          <a:srgbClr val="3366FF"/>
        </a:hlink>
        <a:folHlink>
          <a:srgbClr val="B5E6FF"/>
        </a:folHlink>
      </a:clrScheme>
      <a:clrMap bg1="dk2" tx1="lt1" bg2="dk1" tx2="lt2" accent1="accent1" accent2="accent2" accent3="accent3" accent4="accent4" accent5="accent5" accent6="accent6" hlink="hlink" folHlink="folHlink"/>
    </a:extraClrScheme>
    <a:extraClrScheme>
      <a:clrScheme name="01_neo_blue 2">
        <a:dk1>
          <a:srgbClr val="000000"/>
        </a:dk1>
        <a:lt1>
          <a:srgbClr val="FFFFFF"/>
        </a:lt1>
        <a:dk2>
          <a:srgbClr val="CC9900"/>
        </a:dk2>
        <a:lt2>
          <a:srgbClr val="FFFFFF"/>
        </a:lt2>
        <a:accent1>
          <a:srgbClr val="996633"/>
        </a:accent1>
        <a:accent2>
          <a:srgbClr val="B6B200"/>
        </a:accent2>
        <a:accent3>
          <a:srgbClr val="E2CAAA"/>
        </a:accent3>
        <a:accent4>
          <a:srgbClr val="DADADA"/>
        </a:accent4>
        <a:accent5>
          <a:srgbClr val="CAB8AD"/>
        </a:accent5>
        <a:accent6>
          <a:srgbClr val="A5A100"/>
        </a:accent6>
        <a:hlink>
          <a:srgbClr val="CC9900"/>
        </a:hlink>
        <a:folHlink>
          <a:srgbClr val="FFCC66"/>
        </a:folHlink>
      </a:clrScheme>
      <a:clrMap bg1="dk2" tx1="lt1" bg2="dk1" tx2="lt2" accent1="accent1" accent2="accent2" accent3="accent3" accent4="accent4" accent5="accent5" accent6="accent6" hlink="hlink" folHlink="folHlink"/>
    </a:extraClrScheme>
    <a:extraClrScheme>
      <a:clrScheme name="01_neo_blue 3">
        <a:dk1>
          <a:srgbClr val="000000"/>
        </a:dk1>
        <a:lt1>
          <a:srgbClr val="FFFFFF"/>
        </a:lt1>
        <a:dk2>
          <a:srgbClr val="6A00B2"/>
        </a:dk2>
        <a:lt2>
          <a:srgbClr val="FFFFFF"/>
        </a:lt2>
        <a:accent1>
          <a:srgbClr val="7100BE"/>
        </a:accent1>
        <a:accent2>
          <a:srgbClr val="B061FF"/>
        </a:accent2>
        <a:accent3>
          <a:srgbClr val="B9AAD5"/>
        </a:accent3>
        <a:accent4>
          <a:srgbClr val="DADADA"/>
        </a:accent4>
        <a:accent5>
          <a:srgbClr val="BBAADB"/>
        </a:accent5>
        <a:accent6>
          <a:srgbClr val="9F57E7"/>
        </a:accent6>
        <a:hlink>
          <a:srgbClr val="6600CC"/>
        </a:hlink>
        <a:folHlink>
          <a:srgbClr val="ECD1FF"/>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ค่าเริ่มต้นการออกแบบ">
  <a:themeElements>
    <a:clrScheme name="ค่าเริ่มต้นการออกแบบ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ค่าเริ่มต้นการออกแบบ">
      <a:majorFont>
        <a:latin typeface="Times New Roman"/>
        <a:ea typeface=""/>
        <a:cs typeface="Angsana New"/>
      </a:majorFont>
      <a:minorFont>
        <a:latin typeface="Times New Roman"/>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Times New Roman"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Times New Roman" pitchFamily="18" charset="0"/>
            <a:cs typeface="Angsana New" pitchFamily="18" charset="-34"/>
          </a:defRPr>
        </a:defPPr>
      </a:lstStyle>
    </a:lnDef>
  </a:objectDefaults>
  <a:extraClrSchemeLst>
    <a:extraClrScheme>
      <a:clrScheme name="ค่าเริ่มต้นการออกแบบ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ค่าเริ่มต้นการออกแบบ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ค่าเริ่มต้นการออกแบบ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ค่าเริ่มต้นการออกแบบ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ค่าเริ่มต้นการออกแบบ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ค่าเริ่มต้นการออกแบบ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ค่าเริ่มต้นการออกแบบ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Trek">
  <a:themeElements>
    <a:clrScheme name="Custom 3">
      <a:dk1>
        <a:srgbClr val="1F497D"/>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0.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3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6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5.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6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ngsana New"/>
      </a:majorFont>
      <a:minorFont>
        <a:latin typeface="Garamond"/>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h-TH" sz="1800" b="0" i="0" u="none" strike="noStrike" cap="none" normalizeH="0" baseline="0" smtClean="0">
            <a:ln>
              <a:noFill/>
            </a:ln>
            <a:solidFill>
              <a:schemeClr val="tx1"/>
            </a:solidFill>
            <a:effectLst/>
            <a:latin typeface="Garamond" pitchFamily="18" charset="0"/>
            <a:cs typeface="Angsana New" pitchFamily="18" charset="-34"/>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637</TotalTime>
  <Words>1674</Words>
  <Application>Microsoft Office PowerPoint</Application>
  <PresentationFormat>On-screen Show (4:3)</PresentationFormat>
  <Paragraphs>356</Paragraphs>
  <Slides>67</Slides>
  <Notes>41</Notes>
  <HiddenSlides>0</HiddenSlides>
  <MMClips>0</MMClips>
  <ScaleCrop>false</ScaleCrop>
  <HeadingPairs>
    <vt:vector size="4" baseType="variant">
      <vt:variant>
        <vt:lpstr>Theme</vt:lpstr>
      </vt:variant>
      <vt:variant>
        <vt:i4>24</vt:i4>
      </vt:variant>
      <vt:variant>
        <vt:lpstr>Slide Titles</vt:lpstr>
      </vt:variant>
      <vt:variant>
        <vt:i4>67</vt:i4>
      </vt:variant>
    </vt:vector>
  </HeadingPairs>
  <TitlesOfParts>
    <vt:vector size="91" baseType="lpstr">
      <vt:lpstr>Office Theme</vt:lpstr>
      <vt:lpstr>2_Trek</vt:lpstr>
      <vt:lpstr>Stream</vt:lpstr>
      <vt:lpstr>Solstice</vt:lpstr>
      <vt:lpstr>16_Office Theme</vt:lpstr>
      <vt:lpstr>2_Stream</vt:lpstr>
      <vt:lpstr>4_Stream</vt:lpstr>
      <vt:lpstr>16_Stream</vt:lpstr>
      <vt:lpstr>18_Stream</vt:lpstr>
      <vt:lpstr>Slit</vt:lpstr>
      <vt:lpstr>1_Slit</vt:lpstr>
      <vt:lpstr>2_Slit</vt:lpstr>
      <vt:lpstr>Textured</vt:lpstr>
      <vt:lpstr>6_Slit</vt:lpstr>
      <vt:lpstr>1_Stream</vt:lpstr>
      <vt:lpstr>5_Stream</vt:lpstr>
      <vt:lpstr>19_Stream</vt:lpstr>
      <vt:lpstr>01_neo_blue</vt:lpstr>
      <vt:lpstr>ค่าเริ่มต้นการออกแบบ</vt:lpstr>
      <vt:lpstr>2_Office Theme</vt:lpstr>
      <vt:lpstr>3_Stream</vt:lpstr>
      <vt:lpstr>6_Stream</vt:lpstr>
      <vt:lpstr>1_Office Theme</vt:lpstr>
      <vt:lpstr>Origin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Indications for colposcopy </vt:lpstr>
      <vt:lpstr>PowerPoint Presentation</vt:lpstr>
      <vt:lpstr>PowerPoint Presentation</vt:lpstr>
      <vt:lpstr>Intrumentation</vt:lpstr>
      <vt:lpstr>PowerPoint Presentation</vt:lpstr>
      <vt:lpstr>PowerPoint Presentation</vt:lpstr>
      <vt:lpstr>Equipment for examination</vt:lpstr>
      <vt:lpstr>Speculum</vt:lpstr>
      <vt:lpstr>PowerPoint Presentation</vt:lpstr>
      <vt:lpstr>PowerPoint Presentation</vt:lpstr>
      <vt:lpstr>PowerPoint Presentation</vt:lpstr>
      <vt:lpstr>PowerPoint Presentation</vt:lpstr>
      <vt:lpstr>PowerPoint Presentation</vt:lpstr>
      <vt:lpstr>Biopsy Forceps</vt:lpstr>
      <vt:lpstr>Biopsy forceps</vt:lpstr>
      <vt:lpstr>PowerPoint Presentation</vt:lpstr>
      <vt:lpstr>Additional instrument</vt:lpstr>
      <vt:lpstr>Endocervical Curette</vt:lpstr>
      <vt:lpstr>Additional instrument</vt:lpstr>
      <vt:lpstr>PowerPoint Presentation</vt:lpstr>
      <vt:lpstr>PowerPoint Presentation</vt:lpstr>
      <vt:lpstr>PowerPoint Presentation</vt:lpstr>
      <vt:lpstr>PowerPoint Presentation</vt:lpstr>
      <vt:lpstr>PowerPoint Presentation</vt:lpstr>
      <vt:lpstr>Other Equipment</vt:lpstr>
      <vt:lpstr>PowerPoint Presentation</vt:lpstr>
      <vt:lpstr>Colposcopic Technique</vt:lpstr>
      <vt:lpstr>Colposcopic Technique</vt:lpstr>
      <vt:lpstr>PowerPoint Presentation</vt:lpstr>
      <vt:lpstr>PowerPoint Presentation</vt:lpstr>
      <vt:lpstr>PowerPoint Presentation</vt:lpstr>
      <vt:lpstr>Colposcopic Technique</vt:lpstr>
      <vt:lpstr>Acetic acid applying </vt:lpstr>
      <vt:lpstr>PowerPoint Presentation</vt:lpstr>
      <vt:lpstr>PowerPoint Presentation</vt:lpstr>
      <vt:lpstr>PowerPoint Presentation</vt:lpstr>
      <vt:lpstr>PowerPoint Presentation</vt:lpstr>
      <vt:lpstr>Colposcopic Technique</vt:lpstr>
      <vt:lpstr>Lugol’s iodine applying</vt:lpstr>
      <vt:lpstr>PowerPoint Presentation</vt:lpstr>
      <vt:lpstr>Colposcopic Technique</vt:lpstr>
      <vt:lpstr>Taking Biopsy with Hemostasis</vt:lpstr>
      <vt:lpstr>Colposcopic Technique</vt:lpstr>
      <vt:lpstr>PowerPoint Presentation</vt:lpstr>
      <vt:lpstr>Colposcopic Technique</vt:lpstr>
      <vt:lpstr>PowerPoint Presentation</vt:lpstr>
      <vt:lpstr>PowerPoint Presentation</vt:lpstr>
      <vt:lpstr>PowerPoint Presentation</vt:lpstr>
      <vt:lpstr>Colposcopy clinic</vt:lpstr>
      <vt:lpstr>Workload of colposcopy clinic</vt:lpstr>
      <vt:lpstr>PowerPoint Presentation</vt:lpstr>
      <vt:lpstr>PowerPoint Presentation</vt:lpstr>
      <vt:lpstr>Methods of processing instruments</vt:lpstr>
      <vt:lpstr>Spaulding’s categorization of medical instrument</vt:lpstr>
      <vt:lpstr>PowerPoint Presentation</vt:lpstr>
      <vt:lpstr>PowerPoint Presentation</vt:lpstr>
      <vt:lpstr>The End</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dc:creator>
  <cp:lastModifiedBy>WINDOWS</cp:lastModifiedBy>
  <cp:revision>138</cp:revision>
  <dcterms:created xsi:type="dcterms:W3CDTF">2017-08-29T07:50:46Z</dcterms:created>
  <dcterms:modified xsi:type="dcterms:W3CDTF">2017-09-03T16:40:55Z</dcterms:modified>
</cp:coreProperties>
</file>