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9.xml" ContentType="application/vnd.openxmlformats-officedocument.theme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0.xml" ContentType="application/vnd.openxmlformats-officedocument.theme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theme/theme11.xml" ContentType="application/vnd.openxmlformats-officedocument.theme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2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theme/theme13.xml" ContentType="application/vnd.openxmlformats-officedocument.theme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theme/theme14.xml" ContentType="application/vnd.openxmlformats-officedocument.theme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5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theme/theme16.xml" ContentType="application/vnd.openxmlformats-officedocument.theme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theme/theme17.xml" ContentType="application/vnd.openxmlformats-officedocument.theme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  <p:sldMasterId id="2147483686" r:id="rId2"/>
    <p:sldMasterId id="2147483710" r:id="rId3"/>
    <p:sldMasterId id="2147483748" r:id="rId4"/>
    <p:sldMasterId id="2147483796" r:id="rId5"/>
    <p:sldMasterId id="2147483940" r:id="rId6"/>
    <p:sldMasterId id="2147483965" r:id="rId7"/>
    <p:sldMasterId id="2147484078" r:id="rId8"/>
    <p:sldMasterId id="2147484090" r:id="rId9"/>
    <p:sldMasterId id="2147484114" r:id="rId10"/>
    <p:sldMasterId id="2147484126" r:id="rId11"/>
    <p:sldMasterId id="2147484178" r:id="rId12"/>
    <p:sldMasterId id="2147484204" r:id="rId13"/>
    <p:sldMasterId id="2147484217" r:id="rId14"/>
    <p:sldMasterId id="2147484229" r:id="rId15"/>
    <p:sldMasterId id="2147484253" r:id="rId16"/>
    <p:sldMasterId id="2147484265" r:id="rId17"/>
    <p:sldMasterId id="2147484277" r:id="rId18"/>
  </p:sldMasterIdLst>
  <p:notesMasterIdLst>
    <p:notesMasterId r:id="rId66"/>
  </p:notesMasterIdLst>
  <p:sldIdLst>
    <p:sldId id="366" r:id="rId19"/>
    <p:sldId id="319" r:id="rId20"/>
    <p:sldId id="308" r:id="rId21"/>
    <p:sldId id="264" r:id="rId22"/>
    <p:sldId id="265" r:id="rId23"/>
    <p:sldId id="328" r:id="rId24"/>
    <p:sldId id="306" r:id="rId25"/>
    <p:sldId id="382" r:id="rId26"/>
    <p:sldId id="323" r:id="rId27"/>
    <p:sldId id="361" r:id="rId28"/>
    <p:sldId id="326" r:id="rId29"/>
    <p:sldId id="284" r:id="rId30"/>
    <p:sldId id="362" r:id="rId31"/>
    <p:sldId id="363" r:id="rId32"/>
    <p:sldId id="327" r:id="rId33"/>
    <p:sldId id="388" r:id="rId34"/>
    <p:sldId id="358" r:id="rId35"/>
    <p:sldId id="369" r:id="rId36"/>
    <p:sldId id="333" r:id="rId37"/>
    <p:sldId id="334" r:id="rId38"/>
    <p:sldId id="336" r:id="rId39"/>
    <p:sldId id="371" r:id="rId40"/>
    <p:sldId id="373" r:id="rId41"/>
    <p:sldId id="372" r:id="rId42"/>
    <p:sldId id="339" r:id="rId43"/>
    <p:sldId id="389" r:id="rId44"/>
    <p:sldId id="346" r:id="rId45"/>
    <p:sldId id="344" r:id="rId46"/>
    <p:sldId id="345" r:id="rId47"/>
    <p:sldId id="378" r:id="rId48"/>
    <p:sldId id="374" r:id="rId49"/>
    <p:sldId id="354" r:id="rId50"/>
    <p:sldId id="383" r:id="rId51"/>
    <p:sldId id="352" r:id="rId52"/>
    <p:sldId id="375" r:id="rId53"/>
    <p:sldId id="376" r:id="rId54"/>
    <p:sldId id="384" r:id="rId55"/>
    <p:sldId id="385" r:id="rId56"/>
    <p:sldId id="268" r:id="rId57"/>
    <p:sldId id="380" r:id="rId58"/>
    <p:sldId id="381" r:id="rId59"/>
    <p:sldId id="386" r:id="rId60"/>
    <p:sldId id="387" r:id="rId61"/>
    <p:sldId id="272" r:id="rId62"/>
    <p:sldId id="356" r:id="rId63"/>
    <p:sldId id="357" r:id="rId64"/>
    <p:sldId id="390" r:id="rId65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78153" autoAdjust="0"/>
  </p:normalViewPr>
  <p:slideViewPr>
    <p:cSldViewPr>
      <p:cViewPr varScale="1">
        <p:scale>
          <a:sx n="57" d="100"/>
          <a:sy n="57" d="100"/>
        </p:scale>
        <p:origin x="-1746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slide" Target="slides/slide24.xml"/><Relationship Id="rId47" Type="http://schemas.openxmlformats.org/officeDocument/2006/relationships/slide" Target="slides/slide29.xml"/><Relationship Id="rId50" Type="http://schemas.openxmlformats.org/officeDocument/2006/relationships/slide" Target="slides/slide32.xml"/><Relationship Id="rId55" Type="http://schemas.openxmlformats.org/officeDocument/2006/relationships/slide" Target="slides/slide37.xml"/><Relationship Id="rId63" Type="http://schemas.openxmlformats.org/officeDocument/2006/relationships/slide" Target="slides/slide45.xml"/><Relationship Id="rId68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slide" Target="slides/slide22.xml"/><Relationship Id="rId45" Type="http://schemas.openxmlformats.org/officeDocument/2006/relationships/slide" Target="slides/slide27.xml"/><Relationship Id="rId53" Type="http://schemas.openxmlformats.org/officeDocument/2006/relationships/slide" Target="slides/slide35.xml"/><Relationship Id="rId58" Type="http://schemas.openxmlformats.org/officeDocument/2006/relationships/slide" Target="slides/slide40.xml"/><Relationship Id="rId66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49" Type="http://schemas.openxmlformats.org/officeDocument/2006/relationships/slide" Target="slides/slide31.xml"/><Relationship Id="rId57" Type="http://schemas.openxmlformats.org/officeDocument/2006/relationships/slide" Target="slides/slide39.xml"/><Relationship Id="rId61" Type="http://schemas.openxmlformats.org/officeDocument/2006/relationships/slide" Target="slides/slide43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slide" Target="slides/slide26.xml"/><Relationship Id="rId52" Type="http://schemas.openxmlformats.org/officeDocument/2006/relationships/slide" Target="slides/slide34.xml"/><Relationship Id="rId60" Type="http://schemas.openxmlformats.org/officeDocument/2006/relationships/slide" Target="slides/slide42.xml"/><Relationship Id="rId65" Type="http://schemas.openxmlformats.org/officeDocument/2006/relationships/slide" Target="slides/slide47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slide" Target="slides/slide25.xml"/><Relationship Id="rId48" Type="http://schemas.openxmlformats.org/officeDocument/2006/relationships/slide" Target="slides/slide30.xml"/><Relationship Id="rId56" Type="http://schemas.openxmlformats.org/officeDocument/2006/relationships/slide" Target="slides/slide38.xml"/><Relationship Id="rId64" Type="http://schemas.openxmlformats.org/officeDocument/2006/relationships/slide" Target="slides/slide46.xml"/><Relationship Id="rId69" Type="http://schemas.openxmlformats.org/officeDocument/2006/relationships/theme" Target="theme/theme1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46" Type="http://schemas.openxmlformats.org/officeDocument/2006/relationships/slide" Target="slides/slide28.xml"/><Relationship Id="rId59" Type="http://schemas.openxmlformats.org/officeDocument/2006/relationships/slide" Target="slides/slide41.xml"/><Relationship Id="rId67" Type="http://schemas.openxmlformats.org/officeDocument/2006/relationships/presProps" Target="presProps.xml"/><Relationship Id="rId20" Type="http://schemas.openxmlformats.org/officeDocument/2006/relationships/slide" Target="slides/slide2.xml"/><Relationship Id="rId41" Type="http://schemas.openxmlformats.org/officeDocument/2006/relationships/slide" Target="slides/slide23.xml"/><Relationship Id="rId54" Type="http://schemas.openxmlformats.org/officeDocument/2006/relationships/slide" Target="slides/slide36.xml"/><Relationship Id="rId62" Type="http://schemas.openxmlformats.org/officeDocument/2006/relationships/slide" Target="slides/slide44.xml"/><Relationship Id="rId7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387559-8130-4419-B4AC-B4960FB43047}" type="datetimeFigureOut">
              <a:rPr lang="th-TH" smtClean="0"/>
              <a:t>03/09/60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D41E2-2BC1-491A-8064-F54CDC385F9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824077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onocular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en.wikipedia.org/wiki/Depth_perception" TargetMode="Externa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I’ve divided my presentation into ..2 parts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1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01936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similar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14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57590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9pPr>
          </a:lstStyle>
          <a:p>
            <a:pPr eaLnBrk="1" hangingPunct="1"/>
            <a:fld id="{B719631B-DDDD-48CF-BE44-4ADB208D0896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15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Dab more acetic in there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19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7055345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9pPr>
          </a:lstStyle>
          <a:p>
            <a:pPr eaLnBrk="1" hangingPunct="1"/>
            <a:fld id="{A1A685E2-5B3F-4719-8FA8-875AF50F77F9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20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1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apperant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23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875687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Nonspecific</a:t>
            </a:r>
            <a:r>
              <a:rPr lang="en-US" baseline="0" dirty="0" smtClean="0"/>
              <a:t> condition </a:t>
            </a:r>
          </a:p>
          <a:p>
            <a:r>
              <a:rPr lang="en-US" baseline="0" dirty="0" smtClean="0"/>
              <a:t>AW is not apparent</a:t>
            </a:r>
          </a:p>
          <a:p>
            <a:r>
              <a:rPr lang="en-US" baseline="0" dirty="0" smtClean="0"/>
              <a:t>Final step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24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064404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9pPr>
          </a:lstStyle>
          <a:p>
            <a:pPr eaLnBrk="1" hangingPunct="1"/>
            <a:fld id="{8BC44B2F-C15F-4C32-A580-0A8E3B72B051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25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3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dirty="0" smtClean="0"/>
              <a:t>Mustard yellow</a:t>
            </a:r>
          </a:p>
          <a:p>
            <a:pPr eaLnBrk="1" hangingPunct="1"/>
            <a:r>
              <a:rPr lang="en-US" dirty="0" smtClean="0"/>
              <a:t>Spice = </a:t>
            </a:r>
            <a:r>
              <a:rPr lang="th-TH" dirty="0" smtClean="0"/>
              <a:t>เครื่องเทศ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apperant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>
                <a:solidFill>
                  <a:prstClr val="black"/>
                </a:solidFill>
              </a:rPr>
              <a:pPr/>
              <a:t>26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5687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29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858479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Finally</a:t>
            </a:r>
            <a:r>
              <a:rPr lang="en-US" baseline="0" dirty="0" smtClean="0"/>
              <a:t> , </a:t>
            </a:r>
            <a:r>
              <a:rPr lang="en-US" baseline="0" smtClean="0"/>
              <a:t>I ‘ll talk about</a:t>
            </a:r>
          </a:p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32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472515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AB9B9A-8B9D-44E2-98B4-48CFFEC77FDE}" type="slidenum">
              <a:rPr lang="en-US">
                <a:solidFill>
                  <a:prstClr val="black"/>
                </a:solidFill>
              </a:rPr>
              <a:pPr/>
              <a:t>3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Can</a:t>
            </a:r>
            <a:r>
              <a:rPr lang="en-US" baseline="0" dirty="0" smtClean="0"/>
              <a:t> be taken from </a:t>
            </a:r>
            <a:r>
              <a:rPr lang="en-US" baseline="0" dirty="0" err="1" smtClean="0"/>
              <a:t>gyn</a:t>
            </a:r>
            <a:r>
              <a:rPr lang="en-US" baseline="0" dirty="0" smtClean="0"/>
              <a:t> clinic</a:t>
            </a:r>
          </a:p>
          <a:p>
            <a:r>
              <a:rPr lang="en-US" baseline="0" dirty="0" smtClean="0"/>
              <a:t>Some are special instrument that we have to provide   </a:t>
            </a:r>
          </a:p>
          <a:p>
            <a:r>
              <a:rPr lang="en-US" baseline="0" dirty="0" smtClean="0"/>
              <a:t>Obtain </a:t>
            </a:r>
          </a:p>
          <a:p>
            <a:r>
              <a:rPr lang="en-US" baseline="0" dirty="0" err="1" smtClean="0"/>
              <a:t>Particulary</a:t>
            </a:r>
            <a:r>
              <a:rPr lang="en-US" baseline="0" dirty="0" smtClean="0"/>
              <a:t> provided</a:t>
            </a:r>
            <a:endParaRPr lang="th-TH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419319-DFD5-4649-B1AF-8938FC0F2C63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th-TH" smtClean="0">
              <a:solidFill>
                <a:prstClr val="black"/>
              </a:solidFill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Accountable  </a:t>
            </a:r>
            <a:r>
              <a:rPr lang="th-TH" dirty="0" smtClean="0"/>
              <a:t>รับผิดชอบ อธิบายได้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345D2-E5BF-4151-9BA6-422305DCAFE7}" type="slidenum">
              <a:rPr lang="th-TH" smtClean="0">
                <a:solidFill>
                  <a:prstClr val="black"/>
                </a:solidFill>
              </a:rPr>
              <a:pPr/>
              <a:t>37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061771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 following is an overview of the major requirements clinics must meet in order to</a:t>
            </a:r>
          </a:p>
          <a:p>
            <a:r>
              <a:rPr lang="en-US" sz="18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become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345D2-E5BF-4151-9BA6-422305DCAFE7}" type="slidenum">
              <a:rPr lang="th-TH" smtClean="0">
                <a:solidFill>
                  <a:prstClr val="black"/>
                </a:solidFill>
              </a:rPr>
              <a:pPr/>
              <a:t>38</a:t>
            </a:fld>
            <a:endParaRPr lang="th-T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following is an overview of the major requirements clinics must meet in order to</a:t>
            </a:r>
          </a:p>
          <a:p>
            <a:r>
              <a:rPr lang="en-US" dirty="0" smtClean="0"/>
              <a:t>become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39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0792314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Documentation</a:t>
            </a:r>
            <a:r>
              <a:rPr lang="en-US" baseline="0" dirty="0" smtClean="0"/>
              <a:t> of the patient’s history may be performed using some modification of a standard gynecological record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345D2-E5BF-4151-9BA6-422305DCAFE7}" type="slidenum">
              <a:rPr lang="th-TH" smtClean="0"/>
              <a:pPr/>
              <a:t>40</a:t>
            </a:fld>
            <a:endParaRPr lang="th-TH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345D2-E5BF-4151-9BA6-422305DCAFE7}" type="slidenum">
              <a:rPr lang="th-TH" smtClean="0">
                <a:solidFill>
                  <a:prstClr val="black"/>
                </a:solidFill>
              </a:rPr>
              <a:pPr/>
              <a:t>41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3544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8345D2-E5BF-4151-9BA6-422305DCAFE7}" type="slidenum">
              <a:rPr lang="th-TH" smtClean="0">
                <a:solidFill>
                  <a:prstClr val="black"/>
                </a:solidFill>
              </a:rPr>
              <a:pPr/>
              <a:t>44</a:t>
            </a:fld>
            <a:endParaRPr lang="th-TH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DDBD9D-9DB3-47D8-BA60-F652D139AA7E}" type="slidenum">
              <a:rPr lang="en-US">
                <a:solidFill>
                  <a:prstClr val="black"/>
                </a:solidFill>
              </a:rPr>
              <a:pPr/>
              <a:t>45</a:t>
            </a:fld>
            <a:endParaRPr lang="th-TH">
              <a:solidFill>
                <a:prstClr val="black"/>
              </a:solidFill>
            </a:endParaRPr>
          </a:p>
        </p:txBody>
      </p:sp>
      <p:sp>
        <p:nvSpPr>
          <p:cNvPr id="200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0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dirty="0" smtClean="0"/>
              <a:t>Is a medical diagnostic procedure to examine an illuminated, magnified view of the cervix and the tissues of the vagina and vulva    </a:t>
            </a:r>
          </a:p>
          <a:p>
            <a:r>
              <a:rPr lang="en-US" sz="1800" dirty="0" smtClean="0"/>
              <a:t>Component</a:t>
            </a:r>
          </a:p>
          <a:p>
            <a:r>
              <a:rPr lang="en-US" sz="1800" baseline="0" dirty="0" smtClean="0"/>
              <a:t> accessory</a:t>
            </a:r>
          </a:p>
          <a:p>
            <a:r>
              <a:rPr lang="en-US" sz="1800" baseline="0" dirty="0" smtClean="0"/>
              <a:t>Consist of</a:t>
            </a:r>
          </a:p>
          <a:p>
            <a:r>
              <a:rPr lang="en-US" sz="1800" baseline="0" dirty="0" smtClean="0"/>
              <a:t>Composed of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an instrument for examining the uterine cervix, </a:t>
            </a:r>
            <a:r>
              <a:rPr lang="en-US" dirty="0" err="1" smtClean="0"/>
              <a:t>esp</a:t>
            </a:r>
            <a:r>
              <a:rPr lang="en-US" dirty="0" smtClean="0"/>
              <a:t> for early signs of cancer </a:t>
            </a:r>
          </a:p>
          <a:p>
            <a:endParaRPr lang="en-US" sz="1800" baseline="0" dirty="0" smtClean="0"/>
          </a:p>
          <a:p>
            <a:r>
              <a:rPr lang="en-US" dirty="0" smtClean="0"/>
              <a:t>Fine focus = move very</a:t>
            </a:r>
            <a:r>
              <a:rPr lang="en-US" baseline="0" dirty="0" smtClean="0"/>
              <a:t> </a:t>
            </a:r>
            <a:r>
              <a:rPr lang="en-US" dirty="0" smtClean="0"/>
              <a:t> slightly</a:t>
            </a:r>
          </a:p>
          <a:p>
            <a:r>
              <a:rPr lang="en-US" dirty="0" smtClean="0"/>
              <a:t>Unlike a (</a:t>
            </a:r>
            <a:r>
              <a:rPr lang="en-US" dirty="0" smtClean="0">
                <a:hlinkClick r:id="rId3" tooltip="Monocular"/>
              </a:rPr>
              <a:t>monocular</a:t>
            </a:r>
            <a:r>
              <a:rPr lang="en-US" dirty="0" smtClean="0"/>
              <a:t>) telescope, binoculars give users a three-dimensional image: for nearer objects the two views, presented to each of the viewer's eyes from slightly different viewpoints, produce a merged view with an </a:t>
            </a:r>
            <a:r>
              <a:rPr lang="en-US" dirty="0" smtClean="0">
                <a:hlinkClick r:id="rId4" tooltip="Depth perception"/>
              </a:rPr>
              <a:t>impression of depth</a:t>
            </a:r>
            <a:r>
              <a:rPr lang="en-US" dirty="0" smtClean="0"/>
              <a:t>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4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91625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is</a:t>
            </a:r>
            <a:r>
              <a:rPr lang="en-US" baseline="0" dirty="0" smtClean="0"/>
              <a:t> set from the factory. You can change to another focal length,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Fiexed</a:t>
            </a:r>
            <a:r>
              <a:rPr lang="en-US" dirty="0" smtClean="0"/>
              <a:t> focal</a:t>
            </a:r>
            <a:r>
              <a:rPr lang="en-US" baseline="0" dirty="0" smtClean="0"/>
              <a:t> length and wide aperture, that’s mean the picture is clear when the object is just at the focal point.</a:t>
            </a:r>
          </a:p>
          <a:p>
            <a:r>
              <a:rPr lang="en-US" baseline="0" dirty="0" smtClean="0"/>
              <a:t>To achieve that , we have to move the instrument  closer or further any we want to adjust . This focal distance refers to working distance</a:t>
            </a:r>
          </a:p>
          <a:p>
            <a:r>
              <a:rPr lang="en-US" baseline="0" dirty="0" smtClean="0"/>
              <a:t>Because it is an available distance and space  that doctors have from the cervix. Too short or too long is not good</a:t>
            </a:r>
            <a:endParaRPr lang="en-US" dirty="0" smtClean="0"/>
          </a:p>
          <a:p>
            <a:r>
              <a:rPr lang="en-US" dirty="0" smtClean="0"/>
              <a:t>focus is not adjustable is called a fixed-focus lens</a:t>
            </a:r>
          </a:p>
          <a:p>
            <a:endParaRPr lang="en-US" dirty="0" smtClean="0"/>
          </a:p>
          <a:p>
            <a:r>
              <a:rPr lang="en-US" dirty="0" smtClean="0"/>
              <a:t>	The image is out of focus.</a:t>
            </a:r>
          </a:p>
          <a:p>
            <a:r>
              <a:rPr lang="en-US" dirty="0" smtClean="0"/>
              <a:t> In case of </a:t>
            </a:r>
            <a:r>
              <a:rPr lang="en-US" dirty="0" err="1" smtClean="0"/>
              <a:t>colposcope</a:t>
            </a:r>
            <a:r>
              <a:rPr lang="en-US" dirty="0" smtClean="0"/>
              <a:t> ,</a:t>
            </a:r>
            <a:r>
              <a:rPr lang="en-US" baseline="0" dirty="0" smtClean="0"/>
              <a:t> </a:t>
            </a:r>
            <a:r>
              <a:rPr lang="en-US" dirty="0" smtClean="0"/>
              <a:t>you could not adjust the focus of the lens, you would have to move physically closer or further from the object</a:t>
            </a:r>
          </a:p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16675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9F546D-DC73-4C0B-85AB-11C11EB0EDAB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th-TH" smtClean="0">
              <a:solidFill>
                <a:prstClr val="black"/>
              </a:solidFill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9F546D-DC73-4C0B-85AB-11C11EB0EDA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th-TH" smtClean="0">
              <a:solidFill>
                <a:prstClr val="black"/>
              </a:solidFill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dirty="0" smtClean="0"/>
              <a:t>Variety sizes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9pPr>
          </a:lstStyle>
          <a:p>
            <a:pPr eaLnBrk="1" hangingPunct="1"/>
            <a:fld id="{5E6FF558-2390-4494-8AF1-097AFCACA2DC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8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th-TH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Garamond" pitchFamily="18" charset="0"/>
                <a:cs typeface="Angsana New" pitchFamily="18" charset="-34"/>
              </a:defRPr>
            </a:lvl9pPr>
          </a:lstStyle>
          <a:p>
            <a:pPr eaLnBrk="1" hangingPunct="1"/>
            <a:fld id="{3CA69ADB-CC26-43A8-AAE3-87C81BFDD6EA}" type="slidenum">
              <a:rPr lang="en-US" sz="1200">
                <a:solidFill>
                  <a:prstClr val="black"/>
                </a:solidFill>
                <a:latin typeface="Arial" pitchFamily="34" charset="0"/>
              </a:rPr>
              <a:pPr eaLnBrk="1" hangingPunct="1"/>
              <a:t>11</a:t>
            </a:fld>
            <a:endParaRPr lang="th-TH" sz="120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00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Laxity ,</a:t>
            </a:r>
            <a:r>
              <a:rPr lang="en-US" baseline="0" dirty="0" smtClean="0"/>
              <a:t> relaxation of vaginal wall</a:t>
            </a:r>
          </a:p>
          <a:p>
            <a:r>
              <a:rPr lang="en-US" smtClean="0"/>
              <a:t>Surgical tray containing the most commonly used supplies for performing a colposcopy.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D41E2-2BC1-491A-8064-F54CDC385F91}" type="slidenum">
              <a:rPr lang="th-TH" smtClean="0"/>
              <a:t>13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64750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ngsana New" pitchFamily="18" charset="-34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6AF7F1-DBE2-4584-B4AB-026A76FC3702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6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7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8DE37C-D010-4DDD-928D-359388DA780A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134749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A8568-7296-43EF-82B8-C25F628C86DE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B0A7-9951-4331-AA0E-AA6ACC93F8FB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907361"/>
      </p:ext>
    </p:extLst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47F50-CE91-4196-AC64-DFC720276A4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557902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6FC30-7DA9-4180-A60E-E9D38514A41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06550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DAFC8-F533-48B8-BAD7-CB2103CCDE8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897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D2514-6176-4E45-A781-4B188E67BD5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448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46C1E-8AFD-43C1-B6E4-46516D07031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6242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87C2B-DFE6-481D-86A1-93E8624C6FD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269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3369E-74E6-4EB4-8842-A5BCD3295C4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323117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C8A50-43E6-492F-8B50-F52D34E88CA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34643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06E93-1C38-428A-80F7-E4F9410FD39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14412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D09F3-611B-4851-8E49-1D67051F7E5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6920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8EE3A-CC16-4515-B973-7019310D129B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9E554-CE6C-4F12-8B09-4EA1626423D1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4256972"/>
      </p:ext>
    </p:extLst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1834F-4F47-44E9-8926-E897DC0FF91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84489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8D2B0-7D4D-4843-9D59-B88F8AA46EA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427380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6FC30-7DA9-4180-A60E-E9D38514A41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842822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6DAFC8-F533-48B8-BAD7-CB2103CCDE8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616729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8D2514-6176-4E45-A781-4B188E67BD5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072722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46C1E-8AFD-43C1-B6E4-46516D07031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03145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87C2B-DFE6-481D-86A1-93E8624C6FD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080576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93369E-74E6-4EB4-8842-A5BCD3295C4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51696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2C8A50-43E6-492F-8B50-F52D34E88CA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810297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06E93-1C38-428A-80F7-E4F9410FD39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240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24EDA-41B2-4A6A-A33A-4EC05BE177B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242663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D09F3-611B-4851-8E49-1D67051F7E5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9201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1834F-4F47-44E9-8926-E897DC0FF91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02576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18D2B0-7D4D-4843-9D59-B88F8AA46EA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936168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0368C5-3D16-4850-981C-AB7E57DC790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237223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22D3CB-7A15-4A16-ADBC-384D0388EFD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429306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A7053-08F7-406A-AEDA-5D82261203B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9328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D36B01-B7BE-40F8-8857-880FC6FEA6B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99744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6E1F69-D956-46BB-98A0-023977DC7FE0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28255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74EB4-A4E0-4207-96AA-11FD3E09030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20027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569C9-FC2A-4640-A025-3F02044CC6B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3736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5C59C-12BC-4BB7-9BB6-C943A61B6B5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440556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69843-9535-4242-82CC-76A7F7679C8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64580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64917-9DA9-47ED-81EA-EE371521861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067160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82538-2FDE-4AA2-BFCC-B8B47F3333A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20920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699B57-D975-4D9F-A02C-1C719B4FFFA5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746671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th-TH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BC9758-425C-4F7F-A808-DA988568DB2F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64140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F0931F-C41B-4B43-A774-93197E02B02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145454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32852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877744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363157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9430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C61E5-27D9-42B8-A036-F24AD99E1EA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290932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237610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089874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43153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633256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93307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90948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466502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ชื่อเรื่อง - ด้านบ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455414" y="4"/>
            <a:ext cx="8233172" cy="164306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900" dirty="0" err="1">
                <a:solidFill>
                  <a:srgbClr val="FFFFFF">
                    <a:alpha val="95000"/>
                  </a:srgbClr>
                </a:solidFill>
              </a:rPr>
              <a:t>ข้อความชื่อเรื่อง</a:t>
            </a:r>
            <a:endParaRPr sz="4900" dirty="0">
              <a:solidFill>
                <a:srgbClr val="FFFFFF">
                  <a:alpha val="9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82723"/>
      </p:ext>
    </p:extLst>
  </p:cSld>
  <p:clrMapOvr>
    <a:masterClrMapping/>
  </p:clrMapOvr>
  <p:transition spd="med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DB3C4-7788-4059-ABC8-8690B02F929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48705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F097F7-5585-4008-A3A8-98F6FE5C7AF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225999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97433-A4D1-4916-8969-4085731670C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71142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A0B640-C45B-4505-92DF-46B4EC61CEC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30978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35982-1A4F-441C-8ACF-DFDCC8CD09A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485349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2F7820-8C20-4F75-83AC-FC0EDCB86F6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120616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2A3AB-9530-401D-B8F1-0CF06E14FE2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189403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EF09EB-C301-4137-97D2-28910028F1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43181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E3980A-7D18-47D3-A696-0B2FECB3348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4952884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E6511C-93BC-4486-876B-915B5F037BC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397260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6C724-1B5C-4D36-91B1-959DAF7FBCC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918167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E1ABA3-A679-4C86-96B1-92C3BC7A503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0875244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D5C644-5C18-4175-B380-2FB8DD08B97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1951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12248-B537-449C-BB99-76A33789F21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801421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39F3B2-375C-488C-9266-0F02FE202E8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36213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0F4F00-178D-44FC-B9BB-04DAB503B18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254594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FDF359-FDF2-4094-962C-5313BD19EE0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9091065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14A183-3D6C-4395-B7E8-A92EC335803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169331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BA5FA-AB7A-4ABB-93C1-469F6136C70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061681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D50A6D-F1B5-472E-895E-8E979FF5FF7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26281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8A7A9B-D4B5-4EFF-B74A-24228741A76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862471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2886A6-74FA-4CC7-B35E-8112C2C7043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906128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EBC50-6A7B-4282-B1D8-A7063E67E44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9308242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FCBDB-0693-4034-843E-1B5808ECB57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2914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99A78-B7F0-4325-BF7A-40E3747035B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624590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1B2A68-A050-42A7-BAEF-D720EACEAFA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31063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623738-24FF-49D8-B486-5C82DB103C9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37289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1EC7C0-AA93-4738-8989-FA3A8734FCB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25125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0542AA-EA83-45F5-8761-51C5B4A5596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61198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2E04CE-5814-4E1F-A2C5-40E1827D685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263164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E7FF80-B831-43CA-AE38-982824C5B08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896713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A6C6DB-F4F2-47AA-A6C1-E8BA953B1DF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82067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F971EE-554B-4302-98FD-48C6CB2E686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323273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F2A3B-0852-41EC-9354-7F2D7E05583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03223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537FAE-895B-41CA-B425-D6F028032CB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23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004E6-8FBD-4470-9F9E-14046CA8993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67882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550B6-5EA6-44EF-ADE6-E78C0458200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516217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855328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6793031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83934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405600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7142286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8107309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44928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4284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670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03D70-FA27-40FA-A85A-13B0F752743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461062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95313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59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20 w 1722"/>
                <a:gd name="T1" fmla="*/ 65 h 66"/>
                <a:gd name="T2" fmla="*/ 1720 w 1722"/>
                <a:gd name="T3" fmla="*/ 59 h 66"/>
                <a:gd name="T4" fmla="*/ 0 w 1722"/>
                <a:gd name="T5" fmla="*/ 0 h 66"/>
                <a:gd name="T6" fmla="*/ 0 w 1722"/>
                <a:gd name="T7" fmla="*/ 47 h 66"/>
                <a:gd name="T8" fmla="*/ 1720 w 1722"/>
                <a:gd name="T9" fmla="*/ 65 h 66"/>
                <a:gd name="T10" fmla="*/ 1720 w 1722"/>
                <a:gd name="T11" fmla="*/ 65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74 w 975"/>
                <a:gd name="T1" fmla="*/ 48 h 101"/>
                <a:gd name="T2" fmla="*/ 974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74 w 975"/>
                <a:gd name="T9" fmla="*/ 48 h 101"/>
                <a:gd name="T10" fmla="*/ 974 w 975"/>
                <a:gd name="T11" fmla="*/ 48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39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39 w 2141"/>
                <a:gd name="T7" fmla="*/ 0 h 198"/>
                <a:gd name="T8" fmla="*/ 2139 w 2141"/>
                <a:gd name="T9" fmla="*/ 0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79 w 2517"/>
                <a:gd name="T1" fmla="*/ 276 h 276"/>
                <a:gd name="T2" fmla="*/ 2514 w 2517"/>
                <a:gd name="T3" fmla="*/ 204 h 276"/>
                <a:gd name="T4" fmla="*/ 2257 w 2517"/>
                <a:gd name="T5" fmla="*/ 0 h 276"/>
                <a:gd name="T6" fmla="*/ 0 w 2517"/>
                <a:gd name="T7" fmla="*/ 276 h 276"/>
                <a:gd name="T8" fmla="*/ 2179 w 2517"/>
                <a:gd name="T9" fmla="*/ 276 h 276"/>
                <a:gd name="T10" fmla="*/ 2179 w 2517"/>
                <a:gd name="T11" fmla="*/ 276 h 2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8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8 w 729"/>
                <a:gd name="T7" fmla="*/ 240 h 240"/>
                <a:gd name="T8" fmla="*/ 728 w 729"/>
                <a:gd name="T9" fmla="*/ 240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8 w 729"/>
                <a:gd name="T1" fmla="*/ 318 h 318"/>
                <a:gd name="T2" fmla="*/ 728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8 w 729"/>
                <a:gd name="T9" fmla="*/ 318 h 318"/>
                <a:gd name="T10" fmla="*/ 728 w 729"/>
                <a:gd name="T11" fmla="*/ 318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11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3200">
                  <a:solidFill>
                    <a:srgbClr val="FFFFFF"/>
                  </a:solidFill>
                  <a:cs typeface="AngsanaUPC" pitchFamily="18" charset="-34"/>
                </a:endParaRPr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3200">
                  <a:solidFill>
                    <a:srgbClr val="FFFFFF"/>
                  </a:solidFill>
                  <a:cs typeface="AngsanaUPC" pitchFamily="18" charset="-34"/>
                </a:endParaRPr>
              </a:p>
            </p:txBody>
          </p:sp>
        </p:grpSp>
      </p:grpSp>
      <p:sp>
        <p:nvSpPr>
          <p:cNvPr id="38954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600200"/>
            <a:ext cx="82296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th-TH" noProof="0" smtClean="0"/>
              <a:t>คลิกเพื่อแก้ไขลักษณะชื่อเรื่องต้นแบบ</a:t>
            </a:r>
          </a:p>
        </p:txBody>
      </p:sp>
      <p:sp>
        <p:nvSpPr>
          <p:cNvPr id="38955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pPr lvl="0"/>
            <a:r>
              <a:rPr lang="th-TH" noProof="0" smtClean="0"/>
              <a:t>คลิกเพื่อแก้ไขลักษณะชื่อเรื่องรองต้นแบบ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A3E63B8-1BFB-48A4-8E28-960CBABB244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255704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D1DE5A-5D74-4F9A-A620-08C2032DBE5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21262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0C31B-4894-49B8-B1A7-59EA1B77C91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764026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4F51E-8B28-42E9-B2E6-1C68CCD4100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987258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4442D-06A6-4FEB-A1F0-8F60679B8F3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0290540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5C6AEF-CCC1-4553-B821-B9EA734A7AF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145769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1D379-D1FB-4921-9B4F-15C4C749EF1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344335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320356-CB23-408B-A201-50FA5927C89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7429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D1AF8-5A3F-4037-AAEF-44FE254A4B5B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944C96-0602-479E-98CC-ECC9B9FE8617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856256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CCF05-F92A-461B-A0B7-A4A6B88610A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265425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DA302-826D-4560-B9F8-FAC4D8F1AB2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661800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D7B3E8-0646-4445-AD05-243602D9621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0651267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E1053-0D3F-458E-826F-10332BFC59A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493406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ชื่อเรื่อง ข้อความ และ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958390-4AF3-44AF-9B87-FB56C6766F8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424486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ชื่อเรื่อง เนื้อหา 1 ส่วน และ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15F6B-49BC-47BC-86BF-2AEF794A1BD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5810092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ชื่อเรื่องและเนื้อหา 4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1D7B6-30E2-43F8-8524-5DB403D581C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062685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ชื่อเรื่อง ข้อความ 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22159E-4431-4312-834E-0647A5D12E3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9571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EBE9D-41B1-4918-A274-5CD20D65869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76339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A92E0-0FEA-489E-8F14-D993FFE3CCD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6682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8908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3547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63733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64268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3266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65165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912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ngsana New" pitchFamily="18" charset="-34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BF3CE-2279-4364-962A-05FF06DBE5E4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7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9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843E4-13EF-4C8F-91F7-DDB62404C9FC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8712297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3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55916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indent="-283464">
              <a:lnSpc>
                <a:spcPts val="3000"/>
              </a:lnSpc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None/>
            </a:pPr>
            <a:endParaRPr lang="en-US" sz="3200">
              <a:solidFill>
                <a:prstClr val="black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25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8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09701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7493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61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62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050470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0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4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EB624-2AC8-49E5-8E50-A2C4570BAD5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93718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EF591-FFAF-4101-B9CB-3BAE9ECDAA5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17916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5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8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08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16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25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3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41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25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95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666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7A52D-F5A9-40E4-8F20-86C49816150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1305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F60302-FD64-43C9-AA47-3D271EB2881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75016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82" indent="0">
              <a:buNone/>
              <a:defRPr sz="2000" b="1"/>
            </a:lvl2pPr>
            <a:lvl3pPr marL="914165" indent="0">
              <a:buNone/>
              <a:defRPr sz="1800" b="1"/>
            </a:lvl3pPr>
            <a:lvl4pPr marL="1371250" indent="0">
              <a:buNone/>
              <a:defRPr sz="1600" b="1"/>
            </a:lvl4pPr>
            <a:lvl5pPr marL="1828332" indent="0">
              <a:buNone/>
              <a:defRPr sz="1600" b="1"/>
            </a:lvl5pPr>
            <a:lvl6pPr marL="2285415" indent="0">
              <a:buNone/>
              <a:defRPr sz="1600" b="1"/>
            </a:lvl6pPr>
            <a:lvl7pPr marL="2742500" indent="0">
              <a:buNone/>
              <a:defRPr sz="1600" b="1"/>
            </a:lvl7pPr>
            <a:lvl8pPr marL="3199580" indent="0">
              <a:buNone/>
              <a:defRPr sz="1600" b="1"/>
            </a:lvl8pPr>
            <a:lvl9pPr marL="3656665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DA0C4-A61D-4FE0-856C-D9295FFEC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18737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B2DDF8-779C-4A56-9B7B-70409AC4006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840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6E7F2E-E5A0-490E-B73E-DA110A11EB35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15D3F-D91C-43E4-BF70-A78C6681BDE7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794257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48BC4-1DC2-40FE-9661-D337BFF134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2866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16A19-140E-4F27-8591-6334E8C2732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03196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082" indent="0">
              <a:buNone/>
              <a:defRPr sz="2800"/>
            </a:lvl2pPr>
            <a:lvl3pPr marL="914165" indent="0">
              <a:buNone/>
              <a:defRPr sz="2400"/>
            </a:lvl3pPr>
            <a:lvl4pPr marL="1371250" indent="0">
              <a:buNone/>
              <a:defRPr sz="2000"/>
            </a:lvl4pPr>
            <a:lvl5pPr marL="1828332" indent="0">
              <a:buNone/>
              <a:defRPr sz="2000"/>
            </a:lvl5pPr>
            <a:lvl6pPr marL="2285415" indent="0">
              <a:buNone/>
              <a:defRPr sz="2000"/>
            </a:lvl6pPr>
            <a:lvl7pPr marL="2742500" indent="0">
              <a:buNone/>
              <a:defRPr sz="2000"/>
            </a:lvl7pPr>
            <a:lvl8pPr marL="3199580" indent="0">
              <a:buNone/>
              <a:defRPr sz="2000"/>
            </a:lvl8pPr>
            <a:lvl9pPr marL="3656665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082" indent="0">
              <a:buNone/>
              <a:defRPr sz="1200"/>
            </a:lvl2pPr>
            <a:lvl3pPr marL="914165" indent="0">
              <a:buNone/>
              <a:defRPr sz="1000"/>
            </a:lvl3pPr>
            <a:lvl4pPr marL="1371250" indent="0">
              <a:buNone/>
              <a:defRPr sz="900"/>
            </a:lvl4pPr>
            <a:lvl5pPr marL="1828332" indent="0">
              <a:buNone/>
              <a:defRPr sz="900"/>
            </a:lvl5pPr>
            <a:lvl6pPr marL="2285415" indent="0">
              <a:buNone/>
              <a:defRPr sz="900"/>
            </a:lvl6pPr>
            <a:lvl7pPr marL="2742500" indent="0">
              <a:buNone/>
              <a:defRPr sz="900"/>
            </a:lvl7pPr>
            <a:lvl8pPr marL="3199580" indent="0">
              <a:buNone/>
              <a:defRPr sz="900"/>
            </a:lvl8pPr>
            <a:lvl9pPr marL="3656665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77DB7-F808-49D2-A212-3281CB88D1B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6403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FEE27-4C3C-4C70-BF83-DF72922D070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6782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3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DCB96-C5CD-4F40-814A-5B1BAF6F3A6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4982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12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124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25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26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27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28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129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th-TH" sz="1800" smtClean="0">
                <a:solidFill>
                  <a:srgbClr val="FFFFFF"/>
                </a:solidFill>
              </a:endParaRPr>
            </a:p>
          </p:txBody>
        </p:sp>
        <p:sp>
          <p:nvSpPr>
            <p:cNvPr id="5130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th-TH" sz="180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3C47F3A5-605C-44FE-B600-5878BF21904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6272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E48BEA2-D659-46DE-836B-089BDB6F81C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37039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CEABEFF-A94D-41B7-9F0A-2A66640E819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47175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7304CD6-0734-4BE8-B043-BFD8883EB56E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70648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DA062C0-02EF-4288-BE38-1CBCC22A267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273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ngsana New" pitchFamily="18" charset="-34"/>
            </a:endParaRPr>
          </a:p>
        </p:txBody>
      </p:sp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4D5E7-638B-47A3-A32E-C6837B92FE4B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4296D2-4727-44BA-B919-FA90A9CED637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4904348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011B4E-12B5-4520-96CC-A8A3B091630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788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E03E382-E2D7-417F-9CE3-ED3D7C3BD4F0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48449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760DA77-941B-4633-933D-DCE8EBE5ED8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645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50FF8B9-B7D2-4032-B61F-671A2A4C6C02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3319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866D667-69EB-4F70-9F90-F2C9178458B1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606808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F78C8DB-493E-4948-BCC2-965DA7E75906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3085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24EDA-41B2-4A6A-A33A-4EC05BE177B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98444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75C59C-12BC-4BB7-9BB6-C943A61B6B5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56702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C61E5-27D9-42B8-A036-F24AD99E1EA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1179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97433-A4D1-4916-8969-4085731670C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7543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6B93D8-9A2B-4016-87A0-85DBB504D136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4" name="Footer Placeholder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4222E-6C0C-4C59-A2C9-7C753EB42996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201339"/>
      </p:ext>
    </p:extLst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12248-B537-449C-BB99-76A33789F21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8982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99A78-B7F0-4325-BF7A-40E3747035B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568401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4004E6-8FBD-4470-9F9E-14046CA8993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109728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03D70-FA27-40FA-A85A-13B0F752743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83322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ACCF05-F92A-461B-A0B7-A4A6B88610A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178449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EBE9D-41B1-4918-A274-5CD20D65869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46367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DA92E0-0FEA-489E-8F14-D993FFE3CCD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2928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512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5124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25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26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27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5128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5129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th-TH" sz="1800" smtClean="0">
                <a:solidFill>
                  <a:srgbClr val="FFFFFF"/>
                </a:solidFill>
              </a:endParaRPr>
            </a:p>
          </p:txBody>
        </p:sp>
        <p:sp>
          <p:nvSpPr>
            <p:cNvPr id="5130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th-TH" sz="180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5132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5133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134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135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1B27AAE-4410-4562-9875-E47263243E0A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2903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D058B61-FCD3-4025-88AF-9E5DB6D9968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38564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6AB5515-066B-4C06-BF49-EC425C0A19D7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0149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FCF7D6-B5B9-410D-9BDA-392F15EBE806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3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E881BD-BDD1-4AB5-BD9A-B32F8A558678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214058"/>
      </p:ext>
    </p:extLst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ADB986D-3555-4EA2-8998-4EF78350B884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49644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D86940F-2B0C-4902-B1CC-9B3D0D81A9E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40720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7900170-20D6-42B8-883F-8B501C9A97B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8497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D2B95A9-07CF-4A5A-9967-DB209FC56B85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88542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818939E-E516-46A9-82ED-CF47CB536933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590765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5D7A53F3-16B4-433A-913C-DEA8B08B4DE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86344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199D17-5EA1-45EF-8137-89E442217218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629062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303CCE4-988F-4CF8-AE1E-BB0CDB235AFC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169945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7E8485D-B77B-4DED-917F-C71FE2B5458D}" type="slidenum">
              <a:rPr lang="en-US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54246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th-TH" noProof="0" smtClean="0"/>
              <a:t>Click to edit Master title style</a:t>
            </a:r>
          </a:p>
        </p:txBody>
      </p:sp>
      <p:sp>
        <p:nvSpPr>
          <p:cNvPr id="15462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th-TH" noProof="0" smtClean="0"/>
              <a:t>Click to edit Master subtitle style</a:t>
            </a:r>
          </a:p>
        </p:txBody>
      </p:sp>
      <p:sp>
        <p:nvSpPr>
          <p:cNvPr id="15462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15462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15463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DEA3E42-AE33-4411-B75A-8282C40222E9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163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ngsana New" pitchFamily="18" charset="-34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F7CF6B-6F3C-4C50-BE39-960FA0C7CD68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7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F4949-F868-4607-A3A0-462ADC433762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960244"/>
      </p:ext>
    </p:extLst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2E4452-E75E-420A-80AB-358456022CC5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1991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D786D-CBA2-4A65-9CAE-F263A15FADBF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03761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BC2B6A-559F-4DA7-B289-7B32E247AD99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97186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96185B-2F3F-47E3-B4C5-D58F679DD5F9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01550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1E0FF-1C7C-4FC2-8DF0-98D936EB0F88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99226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4145F8-4F23-48BA-9DCA-B79865DBC980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8764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F80510-75C2-4E0E-ABB4-B5D0C8C1E483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66382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0A3913-22A4-4CD0-8A5B-519B93683559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07321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E9B967-0978-4124-BB15-F2AD6A17A890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728519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h-TH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A9BF2A-990A-42E1-97AD-7350564F5FB8}" type="slidenum">
              <a:rPr lang="th-TH">
                <a:solidFill>
                  <a:srgbClr val="FFFFFF"/>
                </a:solidFill>
              </a:rPr>
              <a:pPr/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112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45D414-3E07-4605-9D9A-6BF7163CE8CA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7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53823-79C1-47E6-8673-9C5037482AAB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105901"/>
      </p:ext>
    </p:extLst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</p:grpSp>
      <p:sp>
        <p:nvSpPr>
          <p:cNvPr id="14950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4951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CF8CD-2DBF-4C47-9C35-63D7996B7A2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18680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48E847-AAA5-41F8-B01B-0F3B50BFA94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61258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28C93-5F58-46C4-8DED-F73CB42D2E7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70114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3833C-5555-4522-A59F-23637039061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81184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9799E3-FC2E-4A42-A095-F7E0CB9573B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096952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A6534-0DE2-4692-BE94-2FCE6E877F1D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49297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1C4664-6138-4723-87A6-973CBE1DDAC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77418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A81B0F-85F8-4534-A255-7DB556353A0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48981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 smtClean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FEA7A-8291-485E-8911-5C4689DE2CE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914896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35E6B-1793-4B14-A971-B9150934E27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8464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slideLayout" Target="../slideLayouts/slideLayout111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9.xml"/><Relationship Id="rId3" Type="http://schemas.openxmlformats.org/officeDocument/2006/relationships/slideLayout" Target="../slideLayouts/slideLayout114.xml"/><Relationship Id="rId7" Type="http://schemas.openxmlformats.org/officeDocument/2006/relationships/slideLayout" Target="../slideLayouts/slideLayout118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3.xml"/><Relationship Id="rId1" Type="http://schemas.openxmlformats.org/officeDocument/2006/relationships/slideLayout" Target="../slideLayouts/slideLayout112.xml"/><Relationship Id="rId6" Type="http://schemas.openxmlformats.org/officeDocument/2006/relationships/slideLayout" Target="../slideLayouts/slideLayout117.xml"/><Relationship Id="rId11" Type="http://schemas.openxmlformats.org/officeDocument/2006/relationships/slideLayout" Target="../slideLayouts/slideLayout122.xml"/><Relationship Id="rId5" Type="http://schemas.openxmlformats.org/officeDocument/2006/relationships/slideLayout" Target="../slideLayouts/slideLayout116.xml"/><Relationship Id="rId10" Type="http://schemas.openxmlformats.org/officeDocument/2006/relationships/slideLayout" Target="../slideLayouts/slideLayout121.xml"/><Relationship Id="rId4" Type="http://schemas.openxmlformats.org/officeDocument/2006/relationships/slideLayout" Target="../slideLayouts/slideLayout115.xml"/><Relationship Id="rId9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0.xml"/><Relationship Id="rId13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25.xml"/><Relationship Id="rId7" Type="http://schemas.openxmlformats.org/officeDocument/2006/relationships/slideLayout" Target="../slideLayouts/slideLayout129.xml"/><Relationship Id="rId12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4.xml"/><Relationship Id="rId1" Type="http://schemas.openxmlformats.org/officeDocument/2006/relationships/slideLayout" Target="../slideLayouts/slideLayout123.xml"/><Relationship Id="rId6" Type="http://schemas.openxmlformats.org/officeDocument/2006/relationships/slideLayout" Target="../slideLayouts/slideLayout128.xml"/><Relationship Id="rId11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26.xml"/><Relationship Id="rId9" Type="http://schemas.openxmlformats.org/officeDocument/2006/relationships/slideLayout" Target="../slideLayouts/slideLayout131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3.xml"/><Relationship Id="rId13" Type="http://schemas.openxmlformats.org/officeDocument/2006/relationships/theme" Target="../theme/theme13.xml"/><Relationship Id="rId3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42.xml"/><Relationship Id="rId12" Type="http://schemas.openxmlformats.org/officeDocument/2006/relationships/slideLayout" Target="../slideLayouts/slideLayout147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11" Type="http://schemas.openxmlformats.org/officeDocument/2006/relationships/slideLayout" Target="../slideLayouts/slideLayout146.xml"/><Relationship Id="rId5" Type="http://schemas.openxmlformats.org/officeDocument/2006/relationships/slideLayout" Target="../slideLayouts/slideLayout140.xml"/><Relationship Id="rId10" Type="http://schemas.openxmlformats.org/officeDocument/2006/relationships/slideLayout" Target="../slideLayouts/slideLayout145.xml"/><Relationship Id="rId4" Type="http://schemas.openxmlformats.org/officeDocument/2006/relationships/slideLayout" Target="../slideLayouts/slideLayout139.xml"/><Relationship Id="rId9" Type="http://schemas.openxmlformats.org/officeDocument/2006/relationships/slideLayout" Target="../slideLayouts/slideLayout14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50.xml"/><Relationship Id="rId7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9.xml"/><Relationship Id="rId1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53.xml"/><Relationship Id="rId11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6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6.xml"/><Relationship Id="rId3" Type="http://schemas.openxmlformats.org/officeDocument/2006/relationships/slideLayout" Target="../slideLayouts/slideLayout161.xml"/><Relationship Id="rId7" Type="http://schemas.openxmlformats.org/officeDocument/2006/relationships/slideLayout" Target="../slideLayouts/slideLayout165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0.xml"/><Relationship Id="rId1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4.xml"/><Relationship Id="rId11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7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8.xml"/><Relationship Id="rId3" Type="http://schemas.openxmlformats.org/officeDocument/2006/relationships/slideLayout" Target="../slideLayouts/slideLayout183.xml"/><Relationship Id="rId7" Type="http://schemas.openxmlformats.org/officeDocument/2006/relationships/slideLayout" Target="../slideLayouts/slideLayout187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2.xml"/><Relationship Id="rId1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6.xml"/><Relationship Id="rId11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9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9.xml"/><Relationship Id="rId13" Type="http://schemas.openxmlformats.org/officeDocument/2006/relationships/slideLayout" Target="../slideLayouts/slideLayout204.xml"/><Relationship Id="rId18" Type="http://schemas.openxmlformats.org/officeDocument/2006/relationships/image" Target="../media/image7.png"/><Relationship Id="rId3" Type="http://schemas.openxmlformats.org/officeDocument/2006/relationships/slideLayout" Target="../slideLayouts/slideLayout194.xml"/><Relationship Id="rId7" Type="http://schemas.openxmlformats.org/officeDocument/2006/relationships/slideLayout" Target="../slideLayouts/slideLayout198.xml"/><Relationship Id="rId12" Type="http://schemas.openxmlformats.org/officeDocument/2006/relationships/slideLayout" Target="../slideLayouts/slideLayout203.xml"/><Relationship Id="rId17" Type="http://schemas.openxmlformats.org/officeDocument/2006/relationships/image" Target="../media/image6.png"/><Relationship Id="rId2" Type="http://schemas.openxmlformats.org/officeDocument/2006/relationships/slideLayout" Target="../slideLayouts/slideLayout193.xml"/><Relationship Id="rId16" Type="http://schemas.openxmlformats.org/officeDocument/2006/relationships/theme" Target="../theme/theme18.xml"/><Relationship Id="rId1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7.xml"/><Relationship Id="rId11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196.xml"/><Relationship Id="rId15" Type="http://schemas.openxmlformats.org/officeDocument/2006/relationships/slideLayout" Target="../slideLayouts/slideLayout206.xml"/><Relationship Id="rId10" Type="http://schemas.openxmlformats.org/officeDocument/2006/relationships/slideLayout" Target="../slideLayouts/slideLayout201.xml"/><Relationship Id="rId19" Type="http://schemas.openxmlformats.org/officeDocument/2006/relationships/image" Target="../media/image8.png"/><Relationship Id="rId4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200.xml"/><Relationship Id="rId14" Type="http://schemas.openxmlformats.org/officeDocument/2006/relationships/slideLayout" Target="../slideLayouts/slideLayout20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7.xml"/><Relationship Id="rId3" Type="http://schemas.openxmlformats.org/officeDocument/2006/relationships/slideLayout" Target="../slideLayouts/slideLayout92.xml"/><Relationship Id="rId7" Type="http://schemas.openxmlformats.org/officeDocument/2006/relationships/slideLayout" Target="../slideLayouts/slideLayout96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1.xml"/><Relationship Id="rId1" Type="http://schemas.openxmlformats.org/officeDocument/2006/relationships/slideLayout" Target="../slideLayouts/slideLayout90.xml"/><Relationship Id="rId6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100.xml"/><Relationship Id="rId5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9.xml"/><Relationship Id="rId4" Type="http://schemas.openxmlformats.org/officeDocument/2006/relationships/slideLayout" Target="../slideLayouts/slideLayout93.xml"/><Relationship Id="rId9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ngsana New" pitchFamily="18" charset="-34"/>
            </a:endParaRPr>
          </a:p>
        </p:txBody>
      </p:sp>
      <p:sp>
        <p:nvSpPr>
          <p:cNvPr id="1029" name="Text Placeholder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2930C95-126C-40FA-BC65-3DC8254BFCD3}" type="datetimeFigureOut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03/09/60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31726E1-A1BB-4FC9-BAF9-32FABE937AF3}" type="slidenum">
              <a:rPr lang="th-TH">
                <a:solidFill>
                  <a:srgbClr val="4F81BD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th-TH">
              <a:solidFill>
                <a:srgbClr val="4F81BD">
                  <a:shade val="75000"/>
                </a:srgbClr>
              </a:solidFill>
            </a:endParaRPr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ngsana New" pitchFamily="18" charset="-34"/>
            </a:endParaRPr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solidFill>
                <a:prstClr val="white"/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84502443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LilyUPC" pitchFamily="34" charset="-34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LilyUPC" pitchFamily="34" charset="-34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LilyUPC" pitchFamily="34" charset="-34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LilyUPC" pitchFamily="34" charset="-34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LilyUPC" pitchFamily="34" charset="-34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LilyUPC" pitchFamily="34" charset="-34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LilyUPC" pitchFamily="34" charset="-34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  <a:cs typeface="LilyUPC" pitchFamily="34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38D6FE-36CB-4C19-8923-1577BA20BBA8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1891410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38D6FE-36CB-4C19-8923-1577BA20BBA8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8421395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127" r:id="rId1"/>
    <p:sldLayoutId id="2147484128" r:id="rId2"/>
    <p:sldLayoutId id="2147484129" r:id="rId3"/>
    <p:sldLayoutId id="2147484130" r:id="rId4"/>
    <p:sldLayoutId id="2147484131" r:id="rId5"/>
    <p:sldLayoutId id="2147484132" r:id="rId6"/>
    <p:sldLayoutId id="2147484133" r:id="rId7"/>
    <p:sldLayoutId id="2147484134" r:id="rId8"/>
    <p:sldLayoutId id="2147484135" r:id="rId9"/>
    <p:sldLayoutId id="2147484136" r:id="rId10"/>
    <p:sldLayoutId id="214748413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คลิกเพื่อแก้ไขลักษณะต้นแบบชื่อเรื่อง</a:t>
            </a:r>
            <a:endParaRPr lang="en-US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  <a:endParaRPr lang="en-US" smtClean="0"/>
          </a:p>
          <a:p>
            <a:pPr lvl="1"/>
            <a:r>
              <a:rPr lang="th-TH" smtClean="0"/>
              <a:t>ระดับที่สอง</a:t>
            </a:r>
            <a:endParaRPr lang="en-US" smtClean="0"/>
          </a:p>
          <a:p>
            <a:pPr lvl="2"/>
            <a:r>
              <a:rPr lang="th-TH" smtClean="0"/>
              <a:t>ระดับที่สาม</a:t>
            </a:r>
            <a:endParaRPr lang="en-US" smtClean="0"/>
          </a:p>
          <a:p>
            <a:pPr lvl="3"/>
            <a:r>
              <a:rPr lang="th-TH" smtClean="0"/>
              <a:t>ระดับที่สี่</a:t>
            </a:r>
            <a:endParaRPr lang="en-US" smtClean="0"/>
          </a:p>
          <a:p>
            <a:pPr lvl="4"/>
            <a:r>
              <a:rPr lang="th-TH" smtClean="0"/>
              <a:t>ระดับที่ห้า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6731C01-9AEF-4674-8560-23B83A54B277}" type="slidenum">
              <a:rPr 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524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79" r:id="rId1"/>
    <p:sldLayoutId id="2147484180" r:id="rId2"/>
    <p:sldLayoutId id="2147484181" r:id="rId3"/>
    <p:sldLayoutId id="2147484182" r:id="rId4"/>
    <p:sldLayoutId id="2147484183" r:id="rId5"/>
    <p:sldLayoutId id="2147484184" r:id="rId6"/>
    <p:sldLayoutId id="2147484185" r:id="rId7"/>
    <p:sldLayoutId id="2147484186" r:id="rId8"/>
    <p:sldLayoutId id="2147484187" r:id="rId9"/>
    <p:sldLayoutId id="2147484188" r:id="rId10"/>
    <p:sldLayoutId id="2147484189" r:id="rId11"/>
    <p:sldLayoutId id="2147484190" r:id="rId12"/>
    <p:sldLayoutId id="214748419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16" tIns="45709" rIns="91416" bIns="45709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5"/>
            <a:ext cx="8229600" cy="4525963"/>
          </a:xfrm>
          <a:prstGeom prst="rect">
            <a:avLst/>
          </a:prstGeom>
        </p:spPr>
        <p:txBody>
          <a:bodyPr vert="horz" lIns="91416" tIns="45709" rIns="91416" bIns="45709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 vert="horz" lIns="91416" tIns="45709" rIns="91416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65"/>
            <a:fld id="{B1A3F9D0-1493-4D0A-BF0A-135FA6CE15BE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165"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5"/>
            <a:ext cx="2895600" cy="365125"/>
          </a:xfrm>
          <a:prstGeom prst="rect">
            <a:avLst/>
          </a:prstGeom>
        </p:spPr>
        <p:txBody>
          <a:bodyPr vert="horz" lIns="91416" tIns="45709" rIns="91416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65"/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 vert="horz" lIns="91416" tIns="45709" rIns="91416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65"/>
            <a:fld id="{3DA026F3-A602-43B0-B2A1-5EA8E5D30108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 defTabSz="914165"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86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5" r:id="rId1"/>
    <p:sldLayoutId id="2147484206" r:id="rId2"/>
    <p:sldLayoutId id="2147484207" r:id="rId3"/>
    <p:sldLayoutId id="2147484208" r:id="rId4"/>
    <p:sldLayoutId id="2147484209" r:id="rId5"/>
    <p:sldLayoutId id="2147484210" r:id="rId6"/>
    <p:sldLayoutId id="2147484211" r:id="rId7"/>
    <p:sldLayoutId id="2147484212" r:id="rId8"/>
    <p:sldLayoutId id="2147484213" r:id="rId9"/>
    <p:sldLayoutId id="2147484214" r:id="rId10"/>
    <p:sldLayoutId id="2147484215" r:id="rId11"/>
    <p:sldLayoutId id="2147484216" r:id="rId12"/>
  </p:sldLayoutIdLst>
  <p:txStyles>
    <p:titleStyle>
      <a:lvl1pPr algn="ctr" defTabSz="914165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13" indent="-342813" algn="l" defTabSz="9141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60" indent="-285677" algn="l" defTabSz="914165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06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90" indent="-228541" algn="l" defTabSz="91416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75" indent="-228541" algn="l" defTabSz="91416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59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40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24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05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16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87BFB2A-656B-435D-BEDD-34D903735FF6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3293469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218" r:id="rId1"/>
    <p:sldLayoutId id="2147484219" r:id="rId2"/>
    <p:sldLayoutId id="2147484220" r:id="rId3"/>
    <p:sldLayoutId id="2147484221" r:id="rId4"/>
    <p:sldLayoutId id="2147484222" r:id="rId5"/>
    <p:sldLayoutId id="2147484223" r:id="rId6"/>
    <p:sldLayoutId id="2147484224" r:id="rId7"/>
    <p:sldLayoutId id="2147484225" r:id="rId8"/>
    <p:sldLayoutId id="2147484226" r:id="rId9"/>
    <p:sldLayoutId id="2147484227" r:id="rId10"/>
    <p:sldLayoutId id="214748422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D0349C-7BF7-4573-A310-A756DBE10CFF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4322295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230" r:id="rId1"/>
    <p:sldLayoutId id="2147484231" r:id="rId2"/>
    <p:sldLayoutId id="2147484232" r:id="rId3"/>
    <p:sldLayoutId id="2147484233" r:id="rId4"/>
    <p:sldLayoutId id="2147484234" r:id="rId5"/>
    <p:sldLayoutId id="2147484235" r:id="rId6"/>
    <p:sldLayoutId id="2147484236" r:id="rId7"/>
    <p:sldLayoutId id="2147484237" r:id="rId8"/>
    <p:sldLayoutId id="2147484238" r:id="rId9"/>
    <p:sldLayoutId id="2147484239" r:id="rId10"/>
    <p:sldLayoutId id="214748424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C7F484C-1B01-4F26-A74F-CE8D9AE5C93A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874561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254" r:id="rId1"/>
    <p:sldLayoutId id="2147484255" r:id="rId2"/>
    <p:sldLayoutId id="2147484256" r:id="rId3"/>
    <p:sldLayoutId id="2147484257" r:id="rId4"/>
    <p:sldLayoutId id="2147484258" r:id="rId5"/>
    <p:sldLayoutId id="2147484259" r:id="rId6"/>
    <p:sldLayoutId id="2147484260" r:id="rId7"/>
    <p:sldLayoutId id="2147484261" r:id="rId8"/>
    <p:sldLayoutId id="2147484262" r:id="rId9"/>
    <p:sldLayoutId id="2147484263" r:id="rId10"/>
    <p:sldLayoutId id="214748426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EBA2E-ABE8-4E86-A161-929D5CC1EAB1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03/09/60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D5352F-67F6-48DA-A649-A8980EC862E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8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6" r:id="rId1"/>
    <p:sldLayoutId id="2147484267" r:id="rId2"/>
    <p:sldLayoutId id="2147484268" r:id="rId3"/>
    <p:sldLayoutId id="2147484269" r:id="rId4"/>
    <p:sldLayoutId id="2147484270" r:id="rId5"/>
    <p:sldLayoutId id="2147484271" r:id="rId6"/>
    <p:sldLayoutId id="2147484272" r:id="rId7"/>
    <p:sldLayoutId id="2147484273" r:id="rId8"/>
    <p:sldLayoutId id="2147484274" r:id="rId9"/>
    <p:sldLayoutId id="2147484275" r:id="rId10"/>
    <p:sldLayoutId id="21474842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856413"/>
            <a:chOff x="0" y="0"/>
            <a:chExt cx="5760" cy="4319"/>
          </a:xfrm>
        </p:grpSpPr>
        <p:sp>
          <p:nvSpPr>
            <p:cNvPr id="37891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892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893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20 w 1722"/>
                <a:gd name="T1" fmla="*/ 65 h 66"/>
                <a:gd name="T2" fmla="*/ 1720 w 1722"/>
                <a:gd name="T3" fmla="*/ 59 h 66"/>
                <a:gd name="T4" fmla="*/ 0 w 1722"/>
                <a:gd name="T5" fmla="*/ 0 h 66"/>
                <a:gd name="T6" fmla="*/ 0 w 1722"/>
                <a:gd name="T7" fmla="*/ 47 h 66"/>
                <a:gd name="T8" fmla="*/ 1720 w 1722"/>
                <a:gd name="T9" fmla="*/ 65 h 66"/>
                <a:gd name="T10" fmla="*/ 1720 w 1722"/>
                <a:gd name="T11" fmla="*/ 65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895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74 w 975"/>
                <a:gd name="T1" fmla="*/ 48 h 101"/>
                <a:gd name="T2" fmla="*/ 974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74 w 975"/>
                <a:gd name="T9" fmla="*/ 48 h 101"/>
                <a:gd name="T10" fmla="*/ 974 w 975"/>
                <a:gd name="T11" fmla="*/ 48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39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39 w 2141"/>
                <a:gd name="T7" fmla="*/ 0 h 198"/>
                <a:gd name="T8" fmla="*/ 2139 w 2141"/>
                <a:gd name="T9" fmla="*/ 0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898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79 w 2517"/>
                <a:gd name="T1" fmla="*/ 276 h 276"/>
                <a:gd name="T2" fmla="*/ 2514 w 2517"/>
                <a:gd name="T3" fmla="*/ 204 h 276"/>
                <a:gd name="T4" fmla="*/ 2257 w 2517"/>
                <a:gd name="T5" fmla="*/ 0 h 276"/>
                <a:gd name="T6" fmla="*/ 0 w 2517"/>
                <a:gd name="T7" fmla="*/ 276 h 276"/>
                <a:gd name="T8" fmla="*/ 2179 w 2517"/>
                <a:gd name="T9" fmla="*/ 276 h 276"/>
                <a:gd name="T10" fmla="*/ 2179 w 2517"/>
                <a:gd name="T11" fmla="*/ 276 h 2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00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42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8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8 w 729"/>
                <a:gd name="T7" fmla="*/ 240 h 240"/>
                <a:gd name="T8" fmla="*/ 728 w 729"/>
                <a:gd name="T9" fmla="*/ 240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02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44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8 w 729"/>
                <a:gd name="T1" fmla="*/ 318 h 318"/>
                <a:gd name="T2" fmla="*/ 728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8 w 729"/>
                <a:gd name="T9" fmla="*/ 318 h 318"/>
                <a:gd name="T10" fmla="*/ 728 w 729"/>
                <a:gd name="T11" fmla="*/ 318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04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05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06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48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08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50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10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11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12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54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14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15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57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11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17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1059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th-TH" sz="3200" smtClean="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19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20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21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22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23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24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25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sp>
          <p:nvSpPr>
            <p:cNvPr id="37926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3200">
                <a:solidFill>
                  <a:srgbClr val="FFFFFF"/>
                </a:solidFill>
                <a:cs typeface="AngsanaUPC" pitchFamily="18" charset="-34"/>
              </a:endParaRPr>
            </a:p>
          </p:txBody>
        </p:sp>
        <p:grpSp>
          <p:nvGrpSpPr>
            <p:cNvPr id="1068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37928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3200">
                  <a:solidFill>
                    <a:srgbClr val="FFFFFF"/>
                  </a:solidFill>
                  <a:cs typeface="AngsanaUPC" pitchFamily="18" charset="-34"/>
                </a:endParaRPr>
              </a:p>
            </p:txBody>
          </p:sp>
          <p:sp>
            <p:nvSpPr>
              <p:cNvPr id="37929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3200">
                  <a:solidFill>
                    <a:srgbClr val="FFFFFF"/>
                  </a:solidFill>
                  <a:cs typeface="AngsanaUPC" pitchFamily="18" charset="-34"/>
                </a:endParaRPr>
              </a:p>
            </p:txBody>
          </p:sp>
        </p:grpSp>
      </p:grpSp>
      <p:sp>
        <p:nvSpPr>
          <p:cNvPr id="37930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คลิกเพื่อแก้ไขลักษณะชื่อเรื่องต้นแบบ</a:t>
            </a:r>
          </a:p>
        </p:txBody>
      </p:sp>
      <p:sp>
        <p:nvSpPr>
          <p:cNvPr id="3793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</a:p>
        </p:txBody>
      </p:sp>
      <p:sp>
        <p:nvSpPr>
          <p:cNvPr id="37932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7933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37934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3B1BD5-45BC-4C11-AA03-42BB0B5028AD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0772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278" r:id="rId1"/>
    <p:sldLayoutId id="2147484279" r:id="rId2"/>
    <p:sldLayoutId id="2147484280" r:id="rId3"/>
    <p:sldLayoutId id="2147484281" r:id="rId4"/>
    <p:sldLayoutId id="2147484282" r:id="rId5"/>
    <p:sldLayoutId id="2147484283" r:id="rId6"/>
    <p:sldLayoutId id="2147484284" r:id="rId7"/>
    <p:sldLayoutId id="2147484285" r:id="rId8"/>
    <p:sldLayoutId id="2147484286" r:id="rId9"/>
    <p:sldLayoutId id="2147484287" r:id="rId10"/>
    <p:sldLayoutId id="2147484288" r:id="rId11"/>
    <p:sldLayoutId id="2147484289" r:id="rId12"/>
    <p:sldLayoutId id="2147484290" r:id="rId13"/>
    <p:sldLayoutId id="2147484291" r:id="rId14"/>
    <p:sldLayoutId id="2147484292" r:id="rId1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Blip>
          <a:blip r:embed="rId17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Blip>
          <a:blip r:embed="rId18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Blip>
          <a:blip r:embed="rId19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42B5AE-C39E-4E69-8AA1-18F2F49CD9F9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742815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4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68827" y="21106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Donut 10"/>
          <p:cNvSpPr/>
          <p:nvPr/>
        </p:nvSpPr>
        <p:spPr>
          <a:xfrm rot="2315675">
            <a:off x="182886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12877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5283CCE-F055-4185-B748-706D7CA6363C}" type="datetimeFigureOut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03/09/60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63B23F88-64FD-42F0-BE5B-BA176AEED26F}" type="slidenum">
              <a:rPr lang="th-TH" smtClean="0">
                <a:solidFill>
                  <a:srgbClr val="E7DEC9">
                    <a:shade val="50000"/>
                    <a:satMod val="200000"/>
                  </a:srgbClr>
                </a:solidFill>
              </a:rPr>
              <a:pPr/>
              <a:t>‹#›</a:t>
            </a:fld>
            <a:endParaRPr lang="th-TH">
              <a:solidFill>
                <a:srgbClr val="E7DEC9">
                  <a:shade val="50000"/>
                  <a:satMod val="200000"/>
                </a:srgbClr>
              </a:solidFill>
            </a:endParaRPr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8534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9" rIns="91416" bIns="4570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5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16" tIns="45709" rIns="91416" bIns="4570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5"/>
            <a:ext cx="2133600" cy="365125"/>
          </a:xfrm>
          <a:prstGeom prst="rect">
            <a:avLst/>
          </a:prstGeom>
        </p:spPr>
        <p:txBody>
          <a:bodyPr vert="horz" lIns="91416" tIns="45709" rIns="91416" bIns="4570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1" y="6356355"/>
            <a:ext cx="2895600" cy="365125"/>
          </a:xfrm>
          <a:prstGeom prst="rect">
            <a:avLst/>
          </a:prstGeom>
        </p:spPr>
        <p:txBody>
          <a:bodyPr vert="horz" lIns="91416" tIns="45709" rIns="91416" bIns="4570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Angsana New" pitchFamily="18" charset="-3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5"/>
            <a:ext cx="2133600" cy="365125"/>
          </a:xfrm>
          <a:prstGeom prst="rect">
            <a:avLst/>
          </a:prstGeom>
        </p:spPr>
        <p:txBody>
          <a:bodyPr vert="horz" lIns="91416" tIns="45709" rIns="91416" bIns="4570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165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B5CECA2-CF76-4F40-A2CD-829D4215D94C}" type="slidenum">
              <a:rPr lang="en-US">
                <a:solidFill>
                  <a:prstClr val="black">
                    <a:tint val="75000"/>
                  </a:prstClr>
                </a:solidFill>
                <a:latin typeface="Times New Roman" pitchFamily="18" charset="0"/>
                <a:cs typeface="Angsana New" pitchFamily="18" charset="-34"/>
              </a:rPr>
              <a:pPr defTabSz="91416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Times New Roman" pitchFamily="18" charset="0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34580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08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165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25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332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813" indent="-3428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760" indent="-285677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06" indent="-22854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790" indent="-22854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875" indent="-228541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59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040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124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205" indent="-228541" algn="l" defTabSz="914165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8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25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332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41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0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580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665" algn="l" defTabSz="9141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2E2F728-4112-402B-A380-7844000C4A71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smtClean="0">
              <a:solidFill>
                <a:srgbClr val="FFFFFF"/>
              </a:solidFill>
            </a:endParaRPr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4101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th-TH" sz="1800" smtClean="0">
                <a:solidFill>
                  <a:srgbClr val="FFFFFF"/>
                </a:solidFill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th-TH" sz="180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888331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742B5AE-C39E-4E69-8AA1-18F2F49CD9F9}" type="slidenum">
              <a:rPr lang="en-US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th-TH">
              <a:solidFill>
                <a:srgbClr val="FFFFFF"/>
              </a:solidFill>
            </a:endParaRPr>
          </a:p>
        </p:txBody>
      </p:sp>
      <p:grpSp>
        <p:nvGrpSpPr>
          <p:cNvPr id="205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2056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th-TH" sz="180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 sz="1800">
                <a:solidFill>
                  <a:srgbClr val="FFFFFF"/>
                </a:solidFill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>
              <a:solidFill>
                <a:srgbClr val="FFFFFF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90149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41" r:id="rId1"/>
    <p:sldLayoutId id="2147483942" r:id="rId2"/>
    <p:sldLayoutId id="2147483943" r:id="rId3"/>
    <p:sldLayoutId id="2147483944" r:id="rId4"/>
    <p:sldLayoutId id="2147483945" r:id="rId5"/>
    <p:sldLayoutId id="2147483946" r:id="rId6"/>
    <p:sldLayoutId id="2147483947" r:id="rId7"/>
    <p:sldLayoutId id="2147483948" r:id="rId8"/>
    <p:sldLayoutId id="2147483949" r:id="rId9"/>
    <p:sldLayoutId id="2147483950" r:id="rId10"/>
    <p:sldLayoutId id="214748395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019B47-EE9C-40B0-9873-1803E2C2D42B}" type="slidenum">
              <a:rPr lang="en-US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smtClean="0">
              <a:solidFill>
                <a:srgbClr val="FFFFFF"/>
              </a:solidFill>
            </a:endParaRPr>
          </a:p>
        </p:txBody>
      </p:sp>
      <p:grpSp>
        <p:nvGrpSpPr>
          <p:cNvPr id="4100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4101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4102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>
                  <a:gd name="T0" fmla="*/ 2740 w 2882"/>
                  <a:gd name="T1" fmla="*/ 528 h 1671"/>
                  <a:gd name="T2" fmla="*/ 2632 w 2882"/>
                  <a:gd name="T3" fmla="*/ 484 h 1671"/>
                  <a:gd name="T4" fmla="*/ 2480 w 2882"/>
                  <a:gd name="T5" fmla="*/ 424 h 1671"/>
                  <a:gd name="T6" fmla="*/ 2203 w 2882"/>
                  <a:gd name="T7" fmla="*/ 343 h 1671"/>
                  <a:gd name="T8" fmla="*/ 1970 w 2882"/>
                  <a:gd name="T9" fmla="*/ 277 h 1671"/>
                  <a:gd name="T10" fmla="*/ 1807 w 2882"/>
                  <a:gd name="T11" fmla="*/ 212 h 1671"/>
                  <a:gd name="T12" fmla="*/ 1693 w 2882"/>
                  <a:gd name="T13" fmla="*/ 152 h 1671"/>
                  <a:gd name="T14" fmla="*/ 1628 w 2882"/>
                  <a:gd name="T15" fmla="*/ 103 h 1671"/>
                  <a:gd name="T16" fmla="*/ 1590 w 2882"/>
                  <a:gd name="T17" fmla="*/ 60 h 1671"/>
                  <a:gd name="T18" fmla="*/ 1579 w 2882"/>
                  <a:gd name="T19" fmla="*/ 27 h 1671"/>
                  <a:gd name="T20" fmla="*/ 1585 w 2882"/>
                  <a:gd name="T21" fmla="*/ 0 h 1671"/>
                  <a:gd name="T22" fmla="*/ 1557 w 2882"/>
                  <a:gd name="T23" fmla="*/ 49 h 1671"/>
                  <a:gd name="T24" fmla="*/ 1568 w 2882"/>
                  <a:gd name="T25" fmla="*/ 98 h 1671"/>
                  <a:gd name="T26" fmla="*/ 1617 w 2882"/>
                  <a:gd name="T27" fmla="*/ 141 h 1671"/>
                  <a:gd name="T28" fmla="*/ 1688 w 2882"/>
                  <a:gd name="T29" fmla="*/ 185 h 1671"/>
                  <a:gd name="T30" fmla="*/ 1791 w 2882"/>
                  <a:gd name="T31" fmla="*/ 228 h 1671"/>
                  <a:gd name="T32" fmla="*/ 2040 w 2882"/>
                  <a:gd name="T33" fmla="*/ 310 h 1671"/>
                  <a:gd name="T34" fmla="*/ 2285 w 2882"/>
                  <a:gd name="T35" fmla="*/ 381 h 1671"/>
                  <a:gd name="T36" fmla="*/ 2464 w 2882"/>
                  <a:gd name="T37" fmla="*/ 435 h 1671"/>
                  <a:gd name="T38" fmla="*/ 2605 w 2882"/>
                  <a:gd name="T39" fmla="*/ 484 h 1671"/>
                  <a:gd name="T40" fmla="*/ 2708 w 2882"/>
                  <a:gd name="T41" fmla="*/ 528 h 1671"/>
                  <a:gd name="T42" fmla="*/ 2768 w 2882"/>
                  <a:gd name="T43" fmla="*/ 560 h 1671"/>
                  <a:gd name="T44" fmla="*/ 2795 w 2882"/>
                  <a:gd name="T45" fmla="*/ 593 h 1671"/>
                  <a:gd name="T46" fmla="*/ 2795 w 2882"/>
                  <a:gd name="T47" fmla="*/ 642 h 1671"/>
                  <a:gd name="T48" fmla="*/ 2762 w 2882"/>
                  <a:gd name="T49" fmla="*/ 691 h 1671"/>
                  <a:gd name="T50" fmla="*/ 2692 w 2882"/>
                  <a:gd name="T51" fmla="*/ 735 h 1671"/>
                  <a:gd name="T52" fmla="*/ 2589 w 2882"/>
                  <a:gd name="T53" fmla="*/ 778 h 1671"/>
                  <a:gd name="T54" fmla="*/ 2458 w 2882"/>
                  <a:gd name="T55" fmla="*/ 822 h 1671"/>
                  <a:gd name="T56" fmla="*/ 2301 w 2882"/>
                  <a:gd name="T57" fmla="*/ 865 h 1671"/>
                  <a:gd name="T58" fmla="*/ 2030 w 2882"/>
                  <a:gd name="T59" fmla="*/ 930 h 1671"/>
                  <a:gd name="T60" fmla="*/ 1606 w 2882"/>
                  <a:gd name="T61" fmla="*/ 1034 h 1671"/>
                  <a:gd name="T62" fmla="*/ 1145 w 2882"/>
                  <a:gd name="T63" fmla="*/ 1164 h 1671"/>
                  <a:gd name="T64" fmla="*/ 673 w 2882"/>
                  <a:gd name="T65" fmla="*/ 1328 h 1671"/>
                  <a:gd name="T66" fmla="*/ 217 w 2882"/>
                  <a:gd name="T67" fmla="*/ 1545 h 1671"/>
                  <a:gd name="T68" fmla="*/ 353 w 2882"/>
                  <a:gd name="T69" fmla="*/ 1671 h 1671"/>
                  <a:gd name="T70" fmla="*/ 754 w 2882"/>
                  <a:gd name="T71" fmla="*/ 1469 h 1671"/>
                  <a:gd name="T72" fmla="*/ 1145 w 2882"/>
                  <a:gd name="T73" fmla="*/ 1311 h 1671"/>
                  <a:gd name="T74" fmla="*/ 1519 w 2882"/>
                  <a:gd name="T75" fmla="*/ 1186 h 1671"/>
                  <a:gd name="T76" fmla="*/ 1861 w 2882"/>
                  <a:gd name="T77" fmla="*/ 1083 h 1671"/>
                  <a:gd name="T78" fmla="*/ 2165 w 2882"/>
                  <a:gd name="T79" fmla="*/ 1007 h 1671"/>
                  <a:gd name="T80" fmla="*/ 2426 w 2882"/>
                  <a:gd name="T81" fmla="*/ 947 h 1671"/>
                  <a:gd name="T82" fmla="*/ 2626 w 2882"/>
                  <a:gd name="T83" fmla="*/ 892 h 1671"/>
                  <a:gd name="T84" fmla="*/ 2762 w 2882"/>
                  <a:gd name="T85" fmla="*/ 838 h 1671"/>
                  <a:gd name="T86" fmla="*/ 2827 w 2882"/>
                  <a:gd name="T87" fmla="*/ 794 h 1671"/>
                  <a:gd name="T88" fmla="*/ 2865 w 2882"/>
                  <a:gd name="T89" fmla="*/ 745 h 1671"/>
                  <a:gd name="T90" fmla="*/ 2882 w 2882"/>
                  <a:gd name="T91" fmla="*/ 702 h 1671"/>
                  <a:gd name="T92" fmla="*/ 2854 w 2882"/>
                  <a:gd name="T93" fmla="*/ 620 h 1671"/>
                  <a:gd name="T94" fmla="*/ 2800 w 2882"/>
                  <a:gd name="T95" fmla="*/ 560 h 1671"/>
                  <a:gd name="T96" fmla="*/ 2773 w 2882"/>
                  <a:gd name="T97" fmla="*/ 544 h 16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3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>
                  <a:gd name="T0" fmla="*/ 1259 w 1259"/>
                  <a:gd name="T1" fmla="*/ 615 h 811"/>
                  <a:gd name="T2" fmla="*/ 1248 w 1259"/>
                  <a:gd name="T3" fmla="*/ 588 h 811"/>
                  <a:gd name="T4" fmla="*/ 1237 w 1259"/>
                  <a:gd name="T5" fmla="*/ 566 h 811"/>
                  <a:gd name="T6" fmla="*/ 1216 w 1259"/>
                  <a:gd name="T7" fmla="*/ 539 h 811"/>
                  <a:gd name="T8" fmla="*/ 1188 w 1259"/>
                  <a:gd name="T9" fmla="*/ 517 h 811"/>
                  <a:gd name="T10" fmla="*/ 1123 w 1259"/>
                  <a:gd name="T11" fmla="*/ 479 h 811"/>
                  <a:gd name="T12" fmla="*/ 1042 w 1259"/>
                  <a:gd name="T13" fmla="*/ 441 h 811"/>
                  <a:gd name="T14" fmla="*/ 944 w 1259"/>
                  <a:gd name="T15" fmla="*/ 408 h 811"/>
                  <a:gd name="T16" fmla="*/ 841 w 1259"/>
                  <a:gd name="T17" fmla="*/ 381 h 811"/>
                  <a:gd name="T18" fmla="*/ 727 w 1259"/>
                  <a:gd name="T19" fmla="*/ 348 h 811"/>
                  <a:gd name="T20" fmla="*/ 613 w 1259"/>
                  <a:gd name="T21" fmla="*/ 321 h 811"/>
                  <a:gd name="T22" fmla="*/ 499 w 1259"/>
                  <a:gd name="T23" fmla="*/ 294 h 811"/>
                  <a:gd name="T24" fmla="*/ 391 w 1259"/>
                  <a:gd name="T25" fmla="*/ 261 h 811"/>
                  <a:gd name="T26" fmla="*/ 288 w 1259"/>
                  <a:gd name="T27" fmla="*/ 229 h 811"/>
                  <a:gd name="T28" fmla="*/ 195 w 1259"/>
                  <a:gd name="T29" fmla="*/ 196 h 811"/>
                  <a:gd name="T30" fmla="*/ 119 w 1259"/>
                  <a:gd name="T31" fmla="*/ 152 h 811"/>
                  <a:gd name="T32" fmla="*/ 54 w 1259"/>
                  <a:gd name="T33" fmla="*/ 109 h 811"/>
                  <a:gd name="T34" fmla="*/ 33 w 1259"/>
                  <a:gd name="T35" fmla="*/ 87 h 811"/>
                  <a:gd name="T36" fmla="*/ 16 w 1259"/>
                  <a:gd name="T37" fmla="*/ 60 h 811"/>
                  <a:gd name="T38" fmla="*/ 5 w 1259"/>
                  <a:gd name="T39" fmla="*/ 33 h 811"/>
                  <a:gd name="T40" fmla="*/ 0 w 1259"/>
                  <a:gd name="T41" fmla="*/ 0 h 811"/>
                  <a:gd name="T42" fmla="*/ 0 w 1259"/>
                  <a:gd name="T43" fmla="*/ 6 h 811"/>
                  <a:gd name="T44" fmla="*/ 0 w 1259"/>
                  <a:gd name="T45" fmla="*/ 11 h 811"/>
                  <a:gd name="T46" fmla="*/ 0 w 1259"/>
                  <a:gd name="T47" fmla="*/ 38 h 811"/>
                  <a:gd name="T48" fmla="*/ 5 w 1259"/>
                  <a:gd name="T49" fmla="*/ 60 h 811"/>
                  <a:gd name="T50" fmla="*/ 16 w 1259"/>
                  <a:gd name="T51" fmla="*/ 87 h 811"/>
                  <a:gd name="T52" fmla="*/ 33 w 1259"/>
                  <a:gd name="T53" fmla="*/ 114 h 811"/>
                  <a:gd name="T54" fmla="*/ 54 w 1259"/>
                  <a:gd name="T55" fmla="*/ 142 h 811"/>
                  <a:gd name="T56" fmla="*/ 87 w 1259"/>
                  <a:gd name="T57" fmla="*/ 174 h 811"/>
                  <a:gd name="T58" fmla="*/ 125 w 1259"/>
                  <a:gd name="T59" fmla="*/ 207 h 811"/>
                  <a:gd name="T60" fmla="*/ 179 w 1259"/>
                  <a:gd name="T61" fmla="*/ 240 h 811"/>
                  <a:gd name="T62" fmla="*/ 244 w 1259"/>
                  <a:gd name="T63" fmla="*/ 278 h 811"/>
                  <a:gd name="T64" fmla="*/ 326 w 1259"/>
                  <a:gd name="T65" fmla="*/ 310 h 811"/>
                  <a:gd name="T66" fmla="*/ 418 w 1259"/>
                  <a:gd name="T67" fmla="*/ 348 h 811"/>
                  <a:gd name="T68" fmla="*/ 526 w 1259"/>
                  <a:gd name="T69" fmla="*/ 381 h 811"/>
                  <a:gd name="T70" fmla="*/ 657 w 1259"/>
                  <a:gd name="T71" fmla="*/ 414 h 811"/>
                  <a:gd name="T72" fmla="*/ 749 w 1259"/>
                  <a:gd name="T73" fmla="*/ 435 h 811"/>
                  <a:gd name="T74" fmla="*/ 830 w 1259"/>
                  <a:gd name="T75" fmla="*/ 463 h 811"/>
                  <a:gd name="T76" fmla="*/ 901 w 1259"/>
                  <a:gd name="T77" fmla="*/ 490 h 811"/>
                  <a:gd name="T78" fmla="*/ 966 w 1259"/>
                  <a:gd name="T79" fmla="*/ 512 h 811"/>
                  <a:gd name="T80" fmla="*/ 1015 w 1259"/>
                  <a:gd name="T81" fmla="*/ 539 h 811"/>
                  <a:gd name="T82" fmla="*/ 1053 w 1259"/>
                  <a:gd name="T83" fmla="*/ 566 h 811"/>
                  <a:gd name="T84" fmla="*/ 1080 w 1259"/>
                  <a:gd name="T85" fmla="*/ 593 h 811"/>
                  <a:gd name="T86" fmla="*/ 1102 w 1259"/>
                  <a:gd name="T87" fmla="*/ 620 h 811"/>
                  <a:gd name="T88" fmla="*/ 1112 w 1259"/>
                  <a:gd name="T89" fmla="*/ 648 h 811"/>
                  <a:gd name="T90" fmla="*/ 1118 w 1259"/>
                  <a:gd name="T91" fmla="*/ 675 h 811"/>
                  <a:gd name="T92" fmla="*/ 1112 w 1259"/>
                  <a:gd name="T93" fmla="*/ 697 h 811"/>
                  <a:gd name="T94" fmla="*/ 1096 w 1259"/>
                  <a:gd name="T95" fmla="*/ 724 h 811"/>
                  <a:gd name="T96" fmla="*/ 1080 w 1259"/>
                  <a:gd name="T97" fmla="*/ 746 h 811"/>
                  <a:gd name="T98" fmla="*/ 1053 w 1259"/>
                  <a:gd name="T99" fmla="*/ 767 h 811"/>
                  <a:gd name="T100" fmla="*/ 1015 w 1259"/>
                  <a:gd name="T101" fmla="*/ 789 h 811"/>
                  <a:gd name="T102" fmla="*/ 977 w 1259"/>
                  <a:gd name="T103" fmla="*/ 811 h 811"/>
                  <a:gd name="T104" fmla="*/ 1047 w 1259"/>
                  <a:gd name="T105" fmla="*/ 789 h 811"/>
                  <a:gd name="T106" fmla="*/ 1107 w 1259"/>
                  <a:gd name="T107" fmla="*/ 767 h 811"/>
                  <a:gd name="T108" fmla="*/ 1156 w 1259"/>
                  <a:gd name="T109" fmla="*/ 746 h 811"/>
                  <a:gd name="T110" fmla="*/ 1199 w 1259"/>
                  <a:gd name="T111" fmla="*/ 724 h 811"/>
                  <a:gd name="T112" fmla="*/ 1226 w 1259"/>
                  <a:gd name="T113" fmla="*/ 702 h 811"/>
                  <a:gd name="T114" fmla="*/ 1248 w 1259"/>
                  <a:gd name="T115" fmla="*/ 675 h 811"/>
                  <a:gd name="T116" fmla="*/ 1259 w 1259"/>
                  <a:gd name="T117" fmla="*/ 648 h 811"/>
                  <a:gd name="T118" fmla="*/ 1259 w 1259"/>
                  <a:gd name="T119" fmla="*/ 615 h 811"/>
                  <a:gd name="T120" fmla="*/ 1259 w 1259"/>
                  <a:gd name="T121" fmla="*/ 615 h 8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4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>
                  <a:gd name="T0" fmla="*/ 92 w 2849"/>
                  <a:gd name="T1" fmla="*/ 958 h 969"/>
                  <a:gd name="T2" fmla="*/ 0 w 2849"/>
                  <a:gd name="T3" fmla="*/ 969 h 969"/>
                  <a:gd name="T4" fmla="*/ 391 w 2849"/>
                  <a:gd name="T5" fmla="*/ 969 h 969"/>
                  <a:gd name="T6" fmla="*/ 434 w 2849"/>
                  <a:gd name="T7" fmla="*/ 947 h 969"/>
                  <a:gd name="T8" fmla="*/ 483 w 2849"/>
                  <a:gd name="T9" fmla="*/ 914 h 969"/>
                  <a:gd name="T10" fmla="*/ 554 w 2849"/>
                  <a:gd name="T11" fmla="*/ 876 h 969"/>
                  <a:gd name="T12" fmla="*/ 635 w 2849"/>
                  <a:gd name="T13" fmla="*/ 838 h 969"/>
                  <a:gd name="T14" fmla="*/ 727 w 2849"/>
                  <a:gd name="T15" fmla="*/ 794 h 969"/>
                  <a:gd name="T16" fmla="*/ 836 w 2849"/>
                  <a:gd name="T17" fmla="*/ 745 h 969"/>
                  <a:gd name="T18" fmla="*/ 961 w 2849"/>
                  <a:gd name="T19" fmla="*/ 696 h 969"/>
                  <a:gd name="T20" fmla="*/ 1102 w 2849"/>
                  <a:gd name="T21" fmla="*/ 642 h 969"/>
                  <a:gd name="T22" fmla="*/ 1259 w 2849"/>
                  <a:gd name="T23" fmla="*/ 582 h 969"/>
                  <a:gd name="T24" fmla="*/ 1433 w 2849"/>
                  <a:gd name="T25" fmla="*/ 522 h 969"/>
                  <a:gd name="T26" fmla="*/ 1623 w 2849"/>
                  <a:gd name="T27" fmla="*/ 462 h 969"/>
                  <a:gd name="T28" fmla="*/ 1829 w 2849"/>
                  <a:gd name="T29" fmla="*/ 403 h 969"/>
                  <a:gd name="T30" fmla="*/ 2057 w 2849"/>
                  <a:gd name="T31" fmla="*/ 343 h 969"/>
                  <a:gd name="T32" fmla="*/ 2301 w 2849"/>
                  <a:gd name="T33" fmla="*/ 283 h 969"/>
                  <a:gd name="T34" fmla="*/ 2567 w 2849"/>
                  <a:gd name="T35" fmla="*/ 223 h 969"/>
                  <a:gd name="T36" fmla="*/ 2849 w 2849"/>
                  <a:gd name="T37" fmla="*/ 163 h 969"/>
                  <a:gd name="T38" fmla="*/ 2849 w 2849"/>
                  <a:gd name="T39" fmla="*/ 0 h 969"/>
                  <a:gd name="T40" fmla="*/ 2817 w 2849"/>
                  <a:gd name="T41" fmla="*/ 16 h 969"/>
                  <a:gd name="T42" fmla="*/ 2773 w 2849"/>
                  <a:gd name="T43" fmla="*/ 33 h 969"/>
                  <a:gd name="T44" fmla="*/ 2719 w 2849"/>
                  <a:gd name="T45" fmla="*/ 54 h 969"/>
                  <a:gd name="T46" fmla="*/ 2648 w 2849"/>
                  <a:gd name="T47" fmla="*/ 76 h 969"/>
                  <a:gd name="T48" fmla="*/ 2572 w 2849"/>
                  <a:gd name="T49" fmla="*/ 98 h 969"/>
                  <a:gd name="T50" fmla="*/ 2491 w 2849"/>
                  <a:gd name="T51" fmla="*/ 120 h 969"/>
                  <a:gd name="T52" fmla="*/ 2399 w 2849"/>
                  <a:gd name="T53" fmla="*/ 147 h 969"/>
                  <a:gd name="T54" fmla="*/ 2301 w 2849"/>
                  <a:gd name="T55" fmla="*/ 169 h 969"/>
                  <a:gd name="T56" fmla="*/ 2095 w 2849"/>
                  <a:gd name="T57" fmla="*/ 223 h 969"/>
                  <a:gd name="T58" fmla="*/ 1889 w 2849"/>
                  <a:gd name="T59" fmla="*/ 277 h 969"/>
                  <a:gd name="T60" fmla="*/ 1688 w 2849"/>
                  <a:gd name="T61" fmla="*/ 326 h 969"/>
                  <a:gd name="T62" fmla="*/ 1590 w 2849"/>
                  <a:gd name="T63" fmla="*/ 354 h 969"/>
                  <a:gd name="T64" fmla="*/ 1503 w 2849"/>
                  <a:gd name="T65" fmla="*/ 381 h 969"/>
                  <a:gd name="T66" fmla="*/ 1107 w 2849"/>
                  <a:gd name="T67" fmla="*/ 506 h 969"/>
                  <a:gd name="T68" fmla="*/ 912 w 2849"/>
                  <a:gd name="T69" fmla="*/ 577 h 969"/>
                  <a:gd name="T70" fmla="*/ 727 w 2849"/>
                  <a:gd name="T71" fmla="*/ 647 h 969"/>
                  <a:gd name="T72" fmla="*/ 548 w 2849"/>
                  <a:gd name="T73" fmla="*/ 718 h 969"/>
                  <a:gd name="T74" fmla="*/ 380 w 2849"/>
                  <a:gd name="T75" fmla="*/ 794 h 969"/>
                  <a:gd name="T76" fmla="*/ 228 w 2849"/>
                  <a:gd name="T77" fmla="*/ 876 h 969"/>
                  <a:gd name="T78" fmla="*/ 92 w 2849"/>
                  <a:gd name="T79" fmla="*/ 958 h 969"/>
                  <a:gd name="T80" fmla="*/ 92 w 2849"/>
                  <a:gd name="T81" fmla="*/ 958 h 9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5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>
                  <a:gd name="T0" fmla="*/ 1433 w 3007"/>
                  <a:gd name="T1" fmla="*/ 474 h 2085"/>
                  <a:gd name="T2" fmla="*/ 1460 w 3007"/>
                  <a:gd name="T3" fmla="*/ 528 h 2085"/>
                  <a:gd name="T4" fmla="*/ 1541 w 3007"/>
                  <a:gd name="T5" fmla="*/ 593 h 2085"/>
                  <a:gd name="T6" fmla="*/ 1715 w 3007"/>
                  <a:gd name="T7" fmla="*/ 670 h 2085"/>
                  <a:gd name="T8" fmla="*/ 1927 w 3007"/>
                  <a:gd name="T9" fmla="*/ 735 h 2085"/>
                  <a:gd name="T10" fmla="*/ 2155 w 3007"/>
                  <a:gd name="T11" fmla="*/ 789 h 2085"/>
                  <a:gd name="T12" fmla="*/ 2372 w 3007"/>
                  <a:gd name="T13" fmla="*/ 849 h 2085"/>
                  <a:gd name="T14" fmla="*/ 2551 w 3007"/>
                  <a:gd name="T15" fmla="*/ 920 h 2085"/>
                  <a:gd name="T16" fmla="*/ 2638 w 3007"/>
                  <a:gd name="T17" fmla="*/ 980 h 2085"/>
                  <a:gd name="T18" fmla="*/ 2676 w 3007"/>
                  <a:gd name="T19" fmla="*/ 1029 h 2085"/>
                  <a:gd name="T20" fmla="*/ 2681 w 3007"/>
                  <a:gd name="T21" fmla="*/ 1083 h 2085"/>
                  <a:gd name="T22" fmla="*/ 2665 w 3007"/>
                  <a:gd name="T23" fmla="*/ 1127 h 2085"/>
                  <a:gd name="T24" fmla="*/ 2616 w 3007"/>
                  <a:gd name="T25" fmla="*/ 1170 h 2085"/>
                  <a:gd name="T26" fmla="*/ 2545 w 3007"/>
                  <a:gd name="T27" fmla="*/ 1208 h 2085"/>
                  <a:gd name="T28" fmla="*/ 2448 w 3007"/>
                  <a:gd name="T29" fmla="*/ 1241 h 2085"/>
                  <a:gd name="T30" fmla="*/ 2328 w 3007"/>
                  <a:gd name="T31" fmla="*/ 1274 h 2085"/>
                  <a:gd name="T32" fmla="*/ 2106 w 3007"/>
                  <a:gd name="T33" fmla="*/ 1328 h 2085"/>
                  <a:gd name="T34" fmla="*/ 1742 w 3007"/>
                  <a:gd name="T35" fmla="*/ 1421 h 2085"/>
                  <a:gd name="T36" fmla="*/ 1308 w 3007"/>
                  <a:gd name="T37" fmla="*/ 1540 h 2085"/>
                  <a:gd name="T38" fmla="*/ 820 w 3007"/>
                  <a:gd name="T39" fmla="*/ 1709 h 2085"/>
                  <a:gd name="T40" fmla="*/ 282 w 3007"/>
                  <a:gd name="T41" fmla="*/ 1943 h 2085"/>
                  <a:gd name="T42" fmla="*/ 152 w 3007"/>
                  <a:gd name="T43" fmla="*/ 2085 h 2085"/>
                  <a:gd name="T44" fmla="*/ 386 w 3007"/>
                  <a:gd name="T45" fmla="*/ 1992 h 2085"/>
                  <a:gd name="T46" fmla="*/ 700 w 3007"/>
                  <a:gd name="T47" fmla="*/ 1834 h 2085"/>
                  <a:gd name="T48" fmla="*/ 1064 w 3007"/>
                  <a:gd name="T49" fmla="*/ 1693 h 2085"/>
                  <a:gd name="T50" fmla="*/ 1661 w 3007"/>
                  <a:gd name="T51" fmla="*/ 1497 h 2085"/>
                  <a:gd name="T52" fmla="*/ 1845 w 3007"/>
                  <a:gd name="T53" fmla="*/ 1442 h 2085"/>
                  <a:gd name="T54" fmla="*/ 2252 w 3007"/>
                  <a:gd name="T55" fmla="*/ 1339 h 2085"/>
                  <a:gd name="T56" fmla="*/ 2551 w 3007"/>
                  <a:gd name="T57" fmla="*/ 1263 h 2085"/>
                  <a:gd name="T58" fmla="*/ 2730 w 3007"/>
                  <a:gd name="T59" fmla="*/ 1214 h 2085"/>
                  <a:gd name="T60" fmla="*/ 2876 w 3007"/>
                  <a:gd name="T61" fmla="*/ 1170 h 2085"/>
                  <a:gd name="T62" fmla="*/ 2974 w 3007"/>
                  <a:gd name="T63" fmla="*/ 1132 h 2085"/>
                  <a:gd name="T64" fmla="*/ 3007 w 3007"/>
                  <a:gd name="T65" fmla="*/ 871 h 2085"/>
                  <a:gd name="T66" fmla="*/ 2860 w 3007"/>
                  <a:gd name="T67" fmla="*/ 844 h 2085"/>
                  <a:gd name="T68" fmla="*/ 2670 w 3007"/>
                  <a:gd name="T69" fmla="*/ 806 h 2085"/>
                  <a:gd name="T70" fmla="*/ 2458 w 3007"/>
                  <a:gd name="T71" fmla="*/ 757 h 2085"/>
                  <a:gd name="T72" fmla="*/ 2138 w 3007"/>
                  <a:gd name="T73" fmla="*/ 670 h 2085"/>
                  <a:gd name="T74" fmla="*/ 1959 w 3007"/>
                  <a:gd name="T75" fmla="*/ 604 h 2085"/>
                  <a:gd name="T76" fmla="*/ 1824 w 3007"/>
                  <a:gd name="T77" fmla="*/ 534 h 2085"/>
                  <a:gd name="T78" fmla="*/ 1769 w 3007"/>
                  <a:gd name="T79" fmla="*/ 474 h 2085"/>
                  <a:gd name="T80" fmla="*/ 1753 w 3007"/>
                  <a:gd name="T81" fmla="*/ 436 h 2085"/>
                  <a:gd name="T82" fmla="*/ 1780 w 3007"/>
                  <a:gd name="T83" fmla="*/ 381 h 2085"/>
                  <a:gd name="T84" fmla="*/ 1862 w 3007"/>
                  <a:gd name="T85" fmla="*/ 316 h 2085"/>
                  <a:gd name="T86" fmla="*/ 1986 w 3007"/>
                  <a:gd name="T87" fmla="*/ 267 h 2085"/>
                  <a:gd name="T88" fmla="*/ 2149 w 3007"/>
                  <a:gd name="T89" fmla="*/ 229 h 2085"/>
                  <a:gd name="T90" fmla="*/ 2431 w 3007"/>
                  <a:gd name="T91" fmla="*/ 180 h 2085"/>
                  <a:gd name="T92" fmla="*/ 2827 w 3007"/>
                  <a:gd name="T93" fmla="*/ 125 h 2085"/>
                  <a:gd name="T94" fmla="*/ 3007 w 3007"/>
                  <a:gd name="T95" fmla="*/ 87 h 2085"/>
                  <a:gd name="T96" fmla="*/ 2909 w 3007"/>
                  <a:gd name="T97" fmla="*/ 22 h 2085"/>
                  <a:gd name="T98" fmla="*/ 2676 w 3007"/>
                  <a:gd name="T99" fmla="*/ 66 h 2085"/>
                  <a:gd name="T100" fmla="*/ 2285 w 3007"/>
                  <a:gd name="T101" fmla="*/ 120 h 2085"/>
                  <a:gd name="T102" fmla="*/ 2030 w 3007"/>
                  <a:gd name="T103" fmla="*/ 158 h 2085"/>
                  <a:gd name="T104" fmla="*/ 1791 w 3007"/>
                  <a:gd name="T105" fmla="*/ 202 h 2085"/>
                  <a:gd name="T106" fmla="*/ 1601 w 3007"/>
                  <a:gd name="T107" fmla="*/ 261 h 2085"/>
                  <a:gd name="T108" fmla="*/ 1471 w 3007"/>
                  <a:gd name="T109" fmla="*/ 338 h 2085"/>
                  <a:gd name="T110" fmla="*/ 1438 w 3007"/>
                  <a:gd name="T111" fmla="*/ 387 h 2085"/>
                  <a:gd name="T112" fmla="*/ 1427 w 3007"/>
                  <a:gd name="T113" fmla="*/ 441 h 20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  <p:sp>
            <p:nvSpPr>
              <p:cNvPr id="4106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>
                  <a:gd name="T0" fmla="*/ 0 w 1248"/>
                  <a:gd name="T1" fmla="*/ 332 h 539"/>
                  <a:gd name="T2" fmla="*/ 0 w 1248"/>
                  <a:gd name="T3" fmla="*/ 360 h 539"/>
                  <a:gd name="T4" fmla="*/ 5 w 1248"/>
                  <a:gd name="T5" fmla="*/ 387 h 539"/>
                  <a:gd name="T6" fmla="*/ 27 w 1248"/>
                  <a:gd name="T7" fmla="*/ 414 h 539"/>
                  <a:gd name="T8" fmla="*/ 54 w 1248"/>
                  <a:gd name="T9" fmla="*/ 436 h 539"/>
                  <a:gd name="T10" fmla="*/ 92 w 1248"/>
                  <a:gd name="T11" fmla="*/ 463 h 539"/>
                  <a:gd name="T12" fmla="*/ 141 w 1248"/>
                  <a:gd name="T13" fmla="*/ 490 h 539"/>
                  <a:gd name="T14" fmla="*/ 195 w 1248"/>
                  <a:gd name="T15" fmla="*/ 512 h 539"/>
                  <a:gd name="T16" fmla="*/ 255 w 1248"/>
                  <a:gd name="T17" fmla="*/ 539 h 539"/>
                  <a:gd name="T18" fmla="*/ 212 w 1248"/>
                  <a:gd name="T19" fmla="*/ 517 h 539"/>
                  <a:gd name="T20" fmla="*/ 179 w 1248"/>
                  <a:gd name="T21" fmla="*/ 490 h 539"/>
                  <a:gd name="T22" fmla="*/ 157 w 1248"/>
                  <a:gd name="T23" fmla="*/ 468 h 539"/>
                  <a:gd name="T24" fmla="*/ 141 w 1248"/>
                  <a:gd name="T25" fmla="*/ 447 h 539"/>
                  <a:gd name="T26" fmla="*/ 136 w 1248"/>
                  <a:gd name="T27" fmla="*/ 425 h 539"/>
                  <a:gd name="T28" fmla="*/ 136 w 1248"/>
                  <a:gd name="T29" fmla="*/ 403 h 539"/>
                  <a:gd name="T30" fmla="*/ 141 w 1248"/>
                  <a:gd name="T31" fmla="*/ 381 h 539"/>
                  <a:gd name="T32" fmla="*/ 157 w 1248"/>
                  <a:gd name="T33" fmla="*/ 365 h 539"/>
                  <a:gd name="T34" fmla="*/ 179 w 1248"/>
                  <a:gd name="T35" fmla="*/ 343 h 539"/>
                  <a:gd name="T36" fmla="*/ 201 w 1248"/>
                  <a:gd name="T37" fmla="*/ 327 h 539"/>
                  <a:gd name="T38" fmla="*/ 266 w 1248"/>
                  <a:gd name="T39" fmla="*/ 294 h 539"/>
                  <a:gd name="T40" fmla="*/ 353 w 1248"/>
                  <a:gd name="T41" fmla="*/ 262 h 539"/>
                  <a:gd name="T42" fmla="*/ 445 w 1248"/>
                  <a:gd name="T43" fmla="*/ 234 h 539"/>
                  <a:gd name="T44" fmla="*/ 554 w 1248"/>
                  <a:gd name="T45" fmla="*/ 213 h 539"/>
                  <a:gd name="T46" fmla="*/ 662 w 1248"/>
                  <a:gd name="T47" fmla="*/ 191 h 539"/>
                  <a:gd name="T48" fmla="*/ 890 w 1248"/>
                  <a:gd name="T49" fmla="*/ 153 h 539"/>
                  <a:gd name="T50" fmla="*/ 993 w 1248"/>
                  <a:gd name="T51" fmla="*/ 136 h 539"/>
                  <a:gd name="T52" fmla="*/ 1091 w 1248"/>
                  <a:gd name="T53" fmla="*/ 120 h 539"/>
                  <a:gd name="T54" fmla="*/ 1178 w 1248"/>
                  <a:gd name="T55" fmla="*/ 115 h 539"/>
                  <a:gd name="T56" fmla="*/ 1248 w 1248"/>
                  <a:gd name="T57" fmla="*/ 104 h 539"/>
                  <a:gd name="T58" fmla="*/ 1248 w 1248"/>
                  <a:gd name="T59" fmla="*/ 0 h 539"/>
                  <a:gd name="T60" fmla="*/ 1161 w 1248"/>
                  <a:gd name="T61" fmla="*/ 22 h 539"/>
                  <a:gd name="T62" fmla="*/ 1069 w 1248"/>
                  <a:gd name="T63" fmla="*/ 38 h 539"/>
                  <a:gd name="T64" fmla="*/ 874 w 1248"/>
                  <a:gd name="T65" fmla="*/ 71 h 539"/>
                  <a:gd name="T66" fmla="*/ 673 w 1248"/>
                  <a:gd name="T67" fmla="*/ 93 h 539"/>
                  <a:gd name="T68" fmla="*/ 483 w 1248"/>
                  <a:gd name="T69" fmla="*/ 126 h 539"/>
                  <a:gd name="T70" fmla="*/ 391 w 1248"/>
                  <a:gd name="T71" fmla="*/ 142 h 539"/>
                  <a:gd name="T72" fmla="*/ 309 w 1248"/>
                  <a:gd name="T73" fmla="*/ 158 h 539"/>
                  <a:gd name="T74" fmla="*/ 228 w 1248"/>
                  <a:gd name="T75" fmla="*/ 180 h 539"/>
                  <a:gd name="T76" fmla="*/ 163 w 1248"/>
                  <a:gd name="T77" fmla="*/ 202 h 539"/>
                  <a:gd name="T78" fmla="*/ 103 w 1248"/>
                  <a:gd name="T79" fmla="*/ 229 h 539"/>
                  <a:gd name="T80" fmla="*/ 54 w 1248"/>
                  <a:gd name="T81" fmla="*/ 256 h 539"/>
                  <a:gd name="T82" fmla="*/ 22 w 1248"/>
                  <a:gd name="T83" fmla="*/ 294 h 539"/>
                  <a:gd name="T84" fmla="*/ 0 w 1248"/>
                  <a:gd name="T85" fmla="*/ 332 h 539"/>
                  <a:gd name="T86" fmla="*/ 0 w 1248"/>
                  <a:gd name="T87" fmla="*/ 332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th-TH" sz="1800" smtClean="0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4107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>
                <a:gd name="T0" fmla="*/ 982 w 2296"/>
                <a:gd name="T1" fmla="*/ 1061 h 1469"/>
                <a:gd name="T2" fmla="*/ 1357 w 2296"/>
                <a:gd name="T3" fmla="*/ 1012 h 1469"/>
                <a:gd name="T4" fmla="*/ 1666 w 2296"/>
                <a:gd name="T5" fmla="*/ 957 h 1469"/>
                <a:gd name="T6" fmla="*/ 1916 w 2296"/>
                <a:gd name="T7" fmla="*/ 897 h 1469"/>
                <a:gd name="T8" fmla="*/ 2100 w 2296"/>
                <a:gd name="T9" fmla="*/ 832 h 1469"/>
                <a:gd name="T10" fmla="*/ 2220 w 2296"/>
                <a:gd name="T11" fmla="*/ 756 h 1469"/>
                <a:gd name="T12" fmla="*/ 2285 w 2296"/>
                <a:gd name="T13" fmla="*/ 669 h 1469"/>
                <a:gd name="T14" fmla="*/ 2290 w 2296"/>
                <a:gd name="T15" fmla="*/ 560 h 1469"/>
                <a:gd name="T16" fmla="*/ 2241 w 2296"/>
                <a:gd name="T17" fmla="*/ 457 h 1469"/>
                <a:gd name="T18" fmla="*/ 2144 w 2296"/>
                <a:gd name="T19" fmla="*/ 364 h 1469"/>
                <a:gd name="T20" fmla="*/ 2008 w 2296"/>
                <a:gd name="T21" fmla="*/ 277 h 1469"/>
                <a:gd name="T22" fmla="*/ 1769 w 2296"/>
                <a:gd name="T23" fmla="*/ 157 h 1469"/>
                <a:gd name="T24" fmla="*/ 1612 w 2296"/>
                <a:gd name="T25" fmla="*/ 92 h 1469"/>
                <a:gd name="T26" fmla="*/ 1476 w 2296"/>
                <a:gd name="T27" fmla="*/ 43 h 1469"/>
                <a:gd name="T28" fmla="*/ 1384 w 2296"/>
                <a:gd name="T29" fmla="*/ 10 h 1469"/>
                <a:gd name="T30" fmla="*/ 1346 w 2296"/>
                <a:gd name="T31" fmla="*/ 0 h 1469"/>
                <a:gd name="T32" fmla="*/ 1655 w 2296"/>
                <a:gd name="T33" fmla="*/ 119 h 1469"/>
                <a:gd name="T34" fmla="*/ 1948 w 2296"/>
                <a:gd name="T35" fmla="*/ 255 h 1469"/>
                <a:gd name="T36" fmla="*/ 2068 w 2296"/>
                <a:gd name="T37" fmla="*/ 326 h 1469"/>
                <a:gd name="T38" fmla="*/ 2171 w 2296"/>
                <a:gd name="T39" fmla="*/ 402 h 1469"/>
                <a:gd name="T40" fmla="*/ 2236 w 2296"/>
                <a:gd name="T41" fmla="*/ 478 h 1469"/>
                <a:gd name="T42" fmla="*/ 2263 w 2296"/>
                <a:gd name="T43" fmla="*/ 560 h 1469"/>
                <a:gd name="T44" fmla="*/ 2241 w 2296"/>
                <a:gd name="T45" fmla="*/ 636 h 1469"/>
                <a:gd name="T46" fmla="*/ 2171 w 2296"/>
                <a:gd name="T47" fmla="*/ 702 h 1469"/>
                <a:gd name="T48" fmla="*/ 2062 w 2296"/>
                <a:gd name="T49" fmla="*/ 756 h 1469"/>
                <a:gd name="T50" fmla="*/ 1921 w 2296"/>
                <a:gd name="T51" fmla="*/ 800 h 1469"/>
                <a:gd name="T52" fmla="*/ 1748 w 2296"/>
                <a:gd name="T53" fmla="*/ 843 h 1469"/>
                <a:gd name="T54" fmla="*/ 1351 w 2296"/>
                <a:gd name="T55" fmla="*/ 908 h 1469"/>
                <a:gd name="T56" fmla="*/ 923 w 2296"/>
                <a:gd name="T57" fmla="*/ 968 h 1469"/>
                <a:gd name="T58" fmla="*/ 521 w 2296"/>
                <a:gd name="T59" fmla="*/ 1028 h 1469"/>
                <a:gd name="T60" fmla="*/ 353 w 2296"/>
                <a:gd name="T61" fmla="*/ 1066 h 1469"/>
                <a:gd name="T62" fmla="*/ 206 w 2296"/>
                <a:gd name="T63" fmla="*/ 1104 h 1469"/>
                <a:gd name="T64" fmla="*/ 92 w 2296"/>
                <a:gd name="T65" fmla="*/ 1148 h 1469"/>
                <a:gd name="T66" fmla="*/ 22 w 2296"/>
                <a:gd name="T67" fmla="*/ 1202 h 1469"/>
                <a:gd name="T68" fmla="*/ 0 w 2296"/>
                <a:gd name="T69" fmla="*/ 1262 h 1469"/>
                <a:gd name="T70" fmla="*/ 27 w 2296"/>
                <a:gd name="T71" fmla="*/ 1327 h 1469"/>
                <a:gd name="T72" fmla="*/ 98 w 2296"/>
                <a:gd name="T73" fmla="*/ 1382 h 1469"/>
                <a:gd name="T74" fmla="*/ 196 w 2296"/>
                <a:gd name="T75" fmla="*/ 1425 h 1469"/>
                <a:gd name="T76" fmla="*/ 326 w 2296"/>
                <a:gd name="T77" fmla="*/ 1469 h 1469"/>
                <a:gd name="T78" fmla="*/ 217 w 2296"/>
                <a:gd name="T79" fmla="*/ 1414 h 1469"/>
                <a:gd name="T80" fmla="*/ 147 w 2296"/>
                <a:gd name="T81" fmla="*/ 1360 h 1469"/>
                <a:gd name="T82" fmla="*/ 120 w 2296"/>
                <a:gd name="T83" fmla="*/ 1306 h 1469"/>
                <a:gd name="T84" fmla="*/ 141 w 2296"/>
                <a:gd name="T85" fmla="*/ 1257 h 1469"/>
                <a:gd name="T86" fmla="*/ 212 w 2296"/>
                <a:gd name="T87" fmla="*/ 1208 h 1469"/>
                <a:gd name="T88" fmla="*/ 342 w 2296"/>
                <a:gd name="T89" fmla="*/ 1164 h 1469"/>
                <a:gd name="T90" fmla="*/ 527 w 2296"/>
                <a:gd name="T91" fmla="*/ 1121 h 1469"/>
                <a:gd name="T92" fmla="*/ 771 w 2296"/>
                <a:gd name="T93" fmla="*/ 1088 h 1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th-TH" sz="1800" smtClean="0">
                <a:solidFill>
                  <a:srgbClr val="FFFFFF"/>
                </a:solidFill>
              </a:endParaRPr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>
                <a:gd name="T0" fmla="*/ 0 w 5740"/>
                <a:gd name="T1" fmla="*/ 0 h 1906"/>
                <a:gd name="T2" fmla="*/ 0 w 5740"/>
                <a:gd name="T3" fmla="*/ 1906 h 1906"/>
                <a:gd name="T4" fmla="*/ 5740 w 5740"/>
                <a:gd name="T5" fmla="*/ 1906 h 1906"/>
                <a:gd name="T6" fmla="*/ 5740 w 5740"/>
                <a:gd name="T7" fmla="*/ 0 h 1906"/>
                <a:gd name="T8" fmla="*/ 0 w 5740"/>
                <a:gd name="T9" fmla="*/ 0 h 1906"/>
                <a:gd name="T10" fmla="*/ 0 w 5740"/>
                <a:gd name="T11" fmla="*/ 0 h 1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th-TH" sz="1800" smtClean="0">
                <a:solidFill>
                  <a:srgbClr val="FFFFFF"/>
                </a:solidFill>
              </a:endParaRPr>
            </a:p>
          </p:txBody>
        </p:sp>
      </p:grpSp>
      <p:sp>
        <p:nvSpPr>
          <p:cNvPr id="4109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0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4111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0885033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  <p:sldLayoutId id="2147483977" r:id="rId12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title style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h-TH" smtClean="0"/>
              <a:t>Click to edit Master text styles</a:t>
            </a:r>
          </a:p>
          <a:p>
            <a:pPr lvl="1"/>
            <a:r>
              <a:rPr lang="th-TH" smtClean="0"/>
              <a:t>Second level</a:t>
            </a:r>
          </a:p>
          <a:p>
            <a:pPr lvl="2"/>
            <a:r>
              <a:rPr lang="th-TH" smtClean="0"/>
              <a:t>Third level</a:t>
            </a:r>
          </a:p>
          <a:p>
            <a:pPr lvl="3"/>
            <a:r>
              <a:rPr lang="th-TH" smtClean="0"/>
              <a:t>Fourth level</a:t>
            </a:r>
          </a:p>
          <a:p>
            <a:pPr lvl="4"/>
            <a:r>
              <a:rPr lang="th-TH" smtClean="0"/>
              <a:t>Fifth level</a:t>
            </a:r>
          </a:p>
        </p:txBody>
      </p:sp>
      <p:sp>
        <p:nvSpPr>
          <p:cNvPr id="1536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1536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th-TH" smtClean="0">
              <a:solidFill>
                <a:srgbClr val="FFFFFF"/>
              </a:solidFill>
            </a:endParaRPr>
          </a:p>
        </p:txBody>
      </p:sp>
      <p:sp>
        <p:nvSpPr>
          <p:cNvPr id="1536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4992063-925B-4590-B609-7B6AB5E0B901}" type="slidenum">
              <a:rPr lang="th-TH" smtClean="0">
                <a:solidFill>
                  <a:srgbClr val="FFFFFF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th-TH" smtClean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6738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  <p:sldLayoutId id="2147484085" r:id="rId7"/>
    <p:sldLayoutId id="2147484086" r:id="rId8"/>
    <p:sldLayoutId id="2147484087" r:id="rId9"/>
    <p:sldLayoutId id="2147484088" r:id="rId10"/>
    <p:sldLayoutId id="214748408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ngsana New" pitchFamily="18" charset="-34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4848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th-TH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th-TH" smtClean="0">
                <a:solidFill>
                  <a:srgbClr val="FFFFFF"/>
                </a:solidFill>
                <a:latin typeface="Arial" pitchFamily="34" charset="0"/>
                <a:cs typeface="Angsana New" pitchFamily="18" charset="-34"/>
              </a:endParaRPr>
            </a:p>
          </p:txBody>
        </p:sp>
      </p:grpSp>
      <p:sp>
        <p:nvSpPr>
          <p:cNvPr id="14848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4848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848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cs typeface="Angsana New" pitchFamily="18" charset="-34"/>
            </a:endParaRPr>
          </a:p>
        </p:txBody>
      </p:sp>
      <p:sp>
        <p:nvSpPr>
          <p:cNvPr id="1484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  <a:cs typeface="Angsana New" pitchFamily="18" charset="-34"/>
            </a:endParaRPr>
          </a:p>
        </p:txBody>
      </p:sp>
      <p:sp>
        <p:nvSpPr>
          <p:cNvPr id="14848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A98CC33-4A7F-407C-A2B2-FCFBC7CE42AF}" type="slidenum">
              <a:rPr lang="en-US">
                <a:solidFill>
                  <a:srgbClr val="FFFFFF"/>
                </a:solidFill>
                <a:cs typeface="Angsana New" pitchFamily="18" charset="-34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solidFill>
                <a:srgbClr val="FFFFFF"/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649556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url?sa=i&amp;rct=j&amp;q=&amp;esrc=s&amp;source=images&amp;cd=&amp;ved=0ahUKEwi-z--LvuzQAhUJq48KHQa1C_wQjRwIBw&amp;url=http://www.slideshare.net/LifecareCentre/colposcopy-today-practical-approach-dr-sharda-jain-dr-jyoti-agarwal-dr-jyoti-bhaskar-lifecare-centre&amp;psig=AFQjCNGgSkz1K8tZ2L2OeOpVHKSjZ2-p7Q&amp;ust=1481557543703015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5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4.xml"/><Relationship Id="rId4" Type="http://schemas.openxmlformats.org/officeDocument/2006/relationships/image" Target="../media/image4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3.wdp"/><Relationship Id="rId5" Type="http://schemas.openxmlformats.org/officeDocument/2006/relationships/image" Target="../media/image46.jpeg"/><Relationship Id="rId4" Type="http://schemas.microsoft.com/office/2007/relationships/hdphoto" Target="../media/hdphoto2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54.jpeg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0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7.gif"/><Relationship Id="rId4" Type="http://schemas.openxmlformats.org/officeDocument/2006/relationships/image" Target="../media/image5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9.xml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.th/url?sa=i&amp;rct=j&amp;q=&amp;esrc=s&amp;source=images&amp;cd=&amp;cad=rja&amp;uact=8&amp;ved=0ahUKEwjY1O-xnbjMAhVWCY4KHZ67BlsQjRwIBw&amp;url=http://www.smtmagazine.co.uk/&amp;psig=AFQjCNFOtvU9yhJWRYYU5NX8H9UOYxUuzw&amp;ust=1462169661664217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6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8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2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9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1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N:\สธน  operational disk (25-05-12)\My photo 2012\Turkey\Panasonic Lumix LS5\P1000411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75000" contrast="-52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431540" y="332656"/>
            <a:ext cx="8280920" cy="3416298"/>
          </a:xfrm>
          <a:prstGeom prst="rect">
            <a:avLst/>
          </a:prstGeom>
          <a:noFill/>
        </p:spPr>
        <p:txBody>
          <a:bodyPr wrap="square" lIns="91416" tIns="45709" rIns="91416" bIns="45709" rtlCol="0">
            <a:spAutoFit/>
          </a:bodyPr>
          <a:lstStyle/>
          <a:p>
            <a:pPr algn="ctr" defTabSz="914165"/>
            <a:r>
              <a:rPr lang="en-US" sz="54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Colposcopic</a:t>
            </a:r>
            <a:r>
              <a:rPr lang="en-US" sz="5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 defTabSz="914165"/>
            <a:r>
              <a:rPr lang="en-US" sz="5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instrumentation </a:t>
            </a:r>
          </a:p>
          <a:p>
            <a:pPr algn="ctr" defTabSz="914165"/>
            <a:r>
              <a:rPr lang="en-US" sz="5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  </a:t>
            </a:r>
            <a:r>
              <a:rPr lang="en-US" sz="5400" b="1" dirty="0" err="1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Planing</a:t>
            </a:r>
            <a:r>
              <a:rPr lang="en-US" sz="5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colposcopy clinic</a:t>
            </a:r>
            <a:endParaRPr lang="th-TH" sz="5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403648" y="3913561"/>
            <a:ext cx="5904656" cy="2677634"/>
          </a:xfrm>
          <a:prstGeom prst="rect">
            <a:avLst/>
          </a:prstGeom>
        </p:spPr>
        <p:txBody>
          <a:bodyPr wrap="square" lIns="91416" tIns="45709" rIns="91416" bIns="45709">
            <a:spAutoFit/>
          </a:bodyPr>
          <a:lstStyle/>
          <a:p>
            <a:pPr algn="ctr" defTabSz="914165" eaLnBrk="0" hangingPunct="0">
              <a:defRPr/>
            </a:pPr>
            <a:r>
              <a:rPr lang="en-US" sz="3600" b="1" dirty="0" err="1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Sathone</a:t>
            </a:r>
            <a:r>
              <a:rPr lang="en-US" sz="36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Boonlikit,MD</a:t>
            </a:r>
            <a:endParaRPr lang="en-US" sz="3600" b="1" dirty="0" smtClean="0">
              <a:solidFill>
                <a:srgbClr val="4F81BD">
                  <a:lumMod val="20000"/>
                  <a:lumOff val="80000"/>
                </a:srgbClr>
              </a:solidFill>
              <a:latin typeface="Times New Roman" pitchFamily="18" charset="0"/>
            </a:endParaRPr>
          </a:p>
          <a:p>
            <a:pPr algn="ctr" defTabSz="914165" eaLnBrk="0" hangingPunct="0">
              <a:defRPr/>
            </a:pPr>
            <a:r>
              <a:rPr lang="en-US" sz="36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/>
            </a:r>
            <a:br>
              <a:rPr lang="en-US" sz="36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</a:br>
            <a:r>
              <a:rPr lang="en-US" sz="2400" b="1" dirty="0" err="1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Assoc</a:t>
            </a:r>
            <a:r>
              <a:rPr lang="en-US" sz="24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 Prof. </a:t>
            </a:r>
          </a:p>
          <a:p>
            <a:pPr algn="ctr" defTabSz="914165" eaLnBrk="0" hangingPunct="0">
              <a:defRPr/>
            </a:pPr>
            <a:r>
              <a:rPr lang="en-US" sz="24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Division of Gynecologic Oncology</a:t>
            </a:r>
          </a:p>
          <a:p>
            <a:pPr algn="ctr" defTabSz="914165" eaLnBrk="0" hangingPunct="0">
              <a:defRPr/>
            </a:pPr>
            <a:r>
              <a:rPr lang="en-US" sz="24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	</a:t>
            </a:r>
            <a:r>
              <a:rPr lang="en-US" sz="2400" b="1" dirty="0" err="1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Rajavithi</a:t>
            </a:r>
            <a:r>
              <a:rPr lang="en-US" sz="24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 Hospital , Medical College </a:t>
            </a:r>
            <a:r>
              <a:rPr lang="en-US" sz="2400" b="1" dirty="0" err="1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Rangsit</a:t>
            </a:r>
            <a:r>
              <a:rPr lang="en-US" sz="2400" b="1" dirty="0" smtClean="0">
                <a:solidFill>
                  <a:srgbClr val="4F81BD">
                    <a:lumMod val="20000"/>
                    <a:lumOff val="80000"/>
                  </a:srgbClr>
                </a:solidFill>
                <a:latin typeface="Times New Roman" pitchFamily="18" charset="0"/>
              </a:rPr>
              <a:t> University ,Thailand</a:t>
            </a:r>
            <a:endParaRPr lang="en-US" sz="2400" b="1" dirty="0">
              <a:solidFill>
                <a:srgbClr val="4F81BD">
                  <a:lumMod val="20000"/>
                  <a:lumOff val="80000"/>
                </a:srgbClr>
              </a:solidFill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59624" y="6334780"/>
            <a:ext cx="3384376" cy="523220"/>
          </a:xfrm>
          <a:prstGeom prst="rect">
            <a:avLst/>
          </a:prstGeom>
          <a:noFill/>
        </p:spPr>
        <p:txBody>
          <a:bodyPr wrap="square" lIns="91416" tIns="45709" rIns="91416" bIns="45709" rtlCol="0">
            <a:spAutoFit/>
          </a:bodyPr>
          <a:lstStyle/>
          <a:p>
            <a:pPr algn="r" defTabSz="914165"/>
            <a:r>
              <a:rPr lang="en-US" dirty="0" smtClean="0">
                <a:solidFill>
                  <a:prstClr val="white"/>
                </a:solidFill>
              </a:rPr>
              <a:t> Sep 4-5 2017</a:t>
            </a:r>
            <a:endParaRPr lang="th-TH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33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7964" y="229228"/>
            <a:ext cx="2786170" cy="2479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95" y="296652"/>
            <a:ext cx="3618402" cy="241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5536" y="2636470"/>
            <a:ext cx="35775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SILVER NITRATE STICK</a:t>
            </a:r>
            <a:endParaRPr lang="th-TH" dirty="0"/>
          </a:p>
        </p:txBody>
      </p:sp>
      <p:pic>
        <p:nvPicPr>
          <p:cNvPr id="5" name="Picture 4" descr="DSC004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67557" y="3159690"/>
            <a:ext cx="2265071" cy="3020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093" y="3159690"/>
            <a:ext cx="2161912" cy="3011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5158426" y="6181819"/>
            <a:ext cx="26228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Monsel</a:t>
            </a:r>
            <a:r>
              <a:rPr lang="en-US" dirty="0"/>
              <a:t> Solution</a:t>
            </a:r>
            <a:endParaRPr lang="th-TH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3317187"/>
            <a:ext cx="3019425" cy="2705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3" y="6181819"/>
            <a:ext cx="31454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LUGOL / ACETIC A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0992666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188640"/>
            <a:ext cx="77724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Additional instrument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1628800"/>
            <a:ext cx="7772400" cy="4768552"/>
          </a:xfrm>
        </p:spPr>
        <p:txBody>
          <a:bodyPr/>
          <a:lstStyle/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2800" dirty="0" smtClean="0"/>
              <a:t>Hooks, </a:t>
            </a:r>
            <a:r>
              <a:rPr lang="en-US" sz="2800" dirty="0" err="1" smtClean="0"/>
              <a:t>Tenaculum</a:t>
            </a:r>
            <a:r>
              <a:rPr lang="en-US" sz="2800" dirty="0" smtClean="0"/>
              <a:t> = Mucosal retraction for taking biopsy or manipulating vagina or cervix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2800" dirty="0" smtClean="0"/>
              <a:t>Examination of the </a:t>
            </a:r>
            <a:r>
              <a:rPr lang="en-US" sz="2800" dirty="0" err="1" smtClean="0"/>
              <a:t>endocervical</a:t>
            </a:r>
            <a:r>
              <a:rPr lang="en-US" sz="2800" dirty="0" smtClean="0"/>
              <a:t> canal : </a:t>
            </a:r>
          </a:p>
          <a:p>
            <a:pPr algn="l" eaLnBrk="1" hangingPunct="1">
              <a:defRPr/>
            </a:pPr>
            <a:r>
              <a:rPr lang="en-US" sz="2800" dirty="0" smtClean="0"/>
              <a:t>	Small cotton </a:t>
            </a:r>
            <a:r>
              <a:rPr lang="en-US" sz="2800" dirty="0" smtClean="0">
                <a:latin typeface="Times New Roman"/>
              </a:rPr>
              <a:t>–</a:t>
            </a:r>
            <a:r>
              <a:rPr lang="en-US" sz="2800" dirty="0" smtClean="0"/>
              <a:t>tipped applicators</a:t>
            </a:r>
          </a:p>
          <a:p>
            <a:pPr algn="l" eaLnBrk="1" hangingPunct="1">
              <a:defRPr/>
            </a:pPr>
            <a:r>
              <a:rPr lang="en-US" sz="2800" dirty="0" smtClean="0"/>
              <a:t>	</a:t>
            </a:r>
            <a:r>
              <a:rPr lang="en-US" sz="2800" dirty="0" err="1" smtClean="0"/>
              <a:t>Endocervical</a:t>
            </a:r>
            <a:r>
              <a:rPr lang="en-US" sz="2800" dirty="0" smtClean="0"/>
              <a:t> speculum</a:t>
            </a:r>
          </a:p>
          <a:p>
            <a:pPr algn="l" eaLnBrk="1" hangingPunct="1">
              <a:defRPr/>
            </a:pPr>
            <a:endParaRPr lang="en-US" sz="2800" dirty="0" smtClean="0"/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2800" dirty="0" err="1" smtClean="0"/>
              <a:t>Endocervical</a:t>
            </a:r>
            <a:r>
              <a:rPr lang="en-US" sz="2800" dirty="0" smtClean="0"/>
              <a:t> curettage : </a:t>
            </a:r>
          </a:p>
          <a:p>
            <a:pPr algn="l" eaLnBrk="1" hangingPunct="1">
              <a:defRPr/>
            </a:pPr>
            <a:r>
              <a:rPr lang="en-US" sz="2800" dirty="0" smtClean="0"/>
              <a:t>	Kevorkian curette</a:t>
            </a:r>
          </a:p>
          <a:p>
            <a:pPr algn="l" eaLnBrk="1" hangingPunct="1">
              <a:defRPr/>
            </a:pPr>
            <a:r>
              <a:rPr lang="en-US" sz="2800" dirty="0" smtClean="0"/>
              <a:t>	Fine Novak </a:t>
            </a:r>
            <a:r>
              <a:rPr lang="en-US" sz="2800" dirty="0" err="1" smtClean="0"/>
              <a:t>curete</a:t>
            </a:r>
            <a:r>
              <a:rPr lang="en-US" sz="2800" dirty="0" smtClean="0"/>
              <a:t> (&gt;1mm) for small canal </a:t>
            </a:r>
          </a:p>
          <a:p>
            <a:pPr eaLnBrk="1" hangingPunct="1">
              <a:defRPr/>
            </a:pPr>
            <a:endParaRPr lang="th-TH" sz="2800" dirty="0" smtClean="0"/>
          </a:p>
        </p:txBody>
      </p:sp>
    </p:spTree>
    <p:extLst>
      <p:ext uri="{BB962C8B-B14F-4D97-AF65-F5344CB8AC3E}">
        <p14:creationId xmlns:p14="http://schemas.microsoft.com/office/powerpoint/2010/main" val="201784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53" y="3697122"/>
            <a:ext cx="4392488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 descr="C:\Preinvasive V.11\ชมรมคอลโปสโคปีส 49\Basic principle 2-4 october 06\Kevorkian curett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52" y="404664"/>
            <a:ext cx="4368485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K:\My operational disk (12-11-09)\Preinvasive CD volume 20\อบรม Basic colpo เชียงราย 25-27 พ.ย.52\Intrumentation and procedure\DSC02074r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088" y="3727633"/>
            <a:ext cx="3406476" cy="2882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53" y="2902099"/>
            <a:ext cx="5715000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 descr="https://i.ebayimg.com/thumbs/images/g/dvQAAOSw3mpXM4pZ/s-l22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28819"/>
            <a:ext cx="2968315" cy="199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462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ผลการค้นหารูปภาพสำหรับ cleaning colposcopy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366"/>
            <a:ext cx="9092675" cy="68266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36147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8244408" cy="6256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4937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8"/>
          <p:cNvSpPr>
            <a:spLocks noChangeArrowheads="1"/>
          </p:cNvSpPr>
          <p:nvPr/>
        </p:nvSpPr>
        <p:spPr bwMode="auto">
          <a:xfrm>
            <a:off x="5580112" y="3068960"/>
            <a:ext cx="3563888" cy="375094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 smtClean="0">
              <a:solidFill>
                <a:srgbClr val="FFFFFF"/>
              </a:solidFill>
            </a:endParaRPr>
          </a:p>
        </p:txBody>
      </p:sp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9600" y="304800"/>
            <a:ext cx="77724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Other Equipment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2799" y="2362200"/>
            <a:ext cx="7772400" cy="4267200"/>
          </a:xfrm>
        </p:spPr>
        <p:txBody>
          <a:bodyPr/>
          <a:lstStyle/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4800" dirty="0" err="1" smtClean="0"/>
              <a:t>Electrocautery</a:t>
            </a:r>
            <a:endParaRPr lang="en-US" sz="4800" dirty="0" smtClean="0"/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4800" dirty="0" smtClean="0"/>
              <a:t>Cryosurgery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4800" dirty="0" smtClean="0"/>
              <a:t>LEEP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4800" dirty="0" smtClean="0"/>
              <a:t>LASER</a:t>
            </a:r>
          </a:p>
        </p:txBody>
      </p:sp>
      <p:pic>
        <p:nvPicPr>
          <p:cNvPr id="45061" name="Picture 5" descr="C:\Preinvasive V.11\ชมรมคอลโปสโคปีส 49\Basic principle 2-4 october 06\ValleyLabForce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264690"/>
            <a:ext cx="2014736" cy="160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2" name="Picture 6" descr="C:\Preinvasive V.11\ชมรมคอลโปสโคปีส 49\Basic principle 2-4 october 06\COLPOLASER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865" y="4114800"/>
            <a:ext cx="1984072" cy="249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063" name="Picture 7" descr="D:\ข้อมูลของน.พ.สธน\Workshop colposcopy\erbecon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358" y="2427902"/>
            <a:ext cx="1579184" cy="41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88379" y="1583214"/>
            <a:ext cx="21195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“Optional”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3273909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786" name="Picture 2" descr="N:\สธน  operational disk (25-05-12)\My photo 2012\Turkey\Panasonic Lumix LS5\P1000411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68972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0" smtClean="0">
                <a:solidFill>
                  <a:srgbClr val="CC0066"/>
                </a:solidFill>
              </a:rPr>
              <a:t>Colposcopic Technique</a:t>
            </a:r>
          </a:p>
        </p:txBody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 smtClean="0"/>
              <a:t>History taken and general physical examination performed</a:t>
            </a:r>
          </a:p>
          <a:p>
            <a:pPr eaLnBrk="1" hangingPunct="1">
              <a:defRPr/>
            </a:pPr>
            <a:r>
              <a:rPr lang="en-US" sz="4000" smtClean="0"/>
              <a:t>Lithotomy</a:t>
            </a:r>
          </a:p>
          <a:p>
            <a:pPr eaLnBrk="1" hangingPunct="1">
              <a:defRPr/>
            </a:pPr>
            <a:r>
              <a:rPr lang="en-US" sz="4000" smtClean="0"/>
              <a:t>Inspection, palpation :  Vulva </a:t>
            </a:r>
          </a:p>
          <a:p>
            <a:pPr eaLnBrk="1" hangingPunct="1">
              <a:defRPr/>
            </a:pPr>
            <a:r>
              <a:rPr lang="en-US" sz="4000" smtClean="0"/>
              <a:t>Digital exam. : Vagina and cervix</a:t>
            </a:r>
          </a:p>
          <a:p>
            <a:pPr eaLnBrk="1" hangingPunct="1">
              <a:defRPr/>
            </a:pPr>
            <a:r>
              <a:rPr lang="en-US" sz="4000" smtClean="0"/>
              <a:t>Speculum insertion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84731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emale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19" b="14688"/>
          <a:stretch>
            <a:fillRect/>
          </a:stretch>
        </p:blipFill>
        <p:spPr bwMode="auto">
          <a:xfrm>
            <a:off x="1" y="-2736"/>
            <a:ext cx="4770724" cy="3647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30" descr="ei_199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724" y="23160"/>
            <a:ext cx="4373276" cy="3621864"/>
          </a:xfrm>
          <a:prstGeom prst="rect">
            <a:avLst/>
          </a:prstGeom>
          <a:noFill/>
          <a:ln w="9525">
            <a:solidFill>
              <a:srgbClr val="99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olposcopy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2762058" y="3789040"/>
            <a:ext cx="4618254" cy="2893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358211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0" smtClean="0">
                <a:solidFill>
                  <a:srgbClr val="CC0066"/>
                </a:solidFill>
              </a:rPr>
              <a:t>Colposcopic Technique</a:t>
            </a: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001000" cy="53340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Cervix and vagina are visualized in natural state or after application of the normal saline.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Acetic acid is applied.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err="1" smtClean="0"/>
              <a:t>Acetowhite</a:t>
            </a:r>
            <a:r>
              <a:rPr lang="en-US" sz="2800" dirty="0" smtClean="0"/>
              <a:t> effect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		:  Latent interval minimum of 40 sec (or more)	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		:  Transient effect, require reapplication of acetic acid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800" dirty="0" smtClean="0"/>
              <a:t>Vascular patterns :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2800" dirty="0" smtClean="0"/>
              <a:t>		:  Ideal time to examine = just as the acetic acid effect is beginning to recede with  green filter </a:t>
            </a:r>
          </a:p>
        </p:txBody>
      </p:sp>
    </p:spTree>
    <p:extLst>
      <p:ext uri="{BB962C8B-B14F-4D97-AF65-F5344CB8AC3E}">
        <p14:creationId xmlns:p14="http://schemas.microsoft.com/office/powerpoint/2010/main" val="250170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/>
          <p:cNvSpPr>
            <a:spLocks noChangeArrowheads="1"/>
          </p:cNvSpPr>
          <p:nvPr/>
        </p:nvSpPr>
        <p:spPr bwMode="auto">
          <a:xfrm>
            <a:off x="990600" y="1447800"/>
            <a:ext cx="730250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t-RU" sz="8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INSTRUMENTATIONS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t-RU" sz="8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OF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tt-RU" sz="8000" b="1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COLPOSCOPY</a:t>
            </a:r>
          </a:p>
        </p:txBody>
      </p:sp>
    </p:spTree>
    <p:extLst>
      <p:ext uri="{BB962C8B-B14F-4D97-AF65-F5344CB8AC3E}">
        <p14:creationId xmlns:p14="http://schemas.microsoft.com/office/powerpoint/2010/main" val="3801048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1905000"/>
            <a:ext cx="9144000" cy="35052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th-TH" sz="1800">
              <a:solidFill>
                <a:srgbClr val="FFFFFF"/>
              </a:solidFill>
            </a:endParaRPr>
          </a:p>
        </p:txBody>
      </p:sp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Acetic acid applying </a:t>
            </a:r>
          </a:p>
        </p:txBody>
      </p:sp>
      <p:pic>
        <p:nvPicPr>
          <p:cNvPr id="51204" name="Picture 4" descr="2006-09-04_14-56-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33600"/>
            <a:ext cx="3867150" cy="2897188"/>
          </a:xfrm>
          <a:prstGeom prst="rect">
            <a:avLst/>
          </a:prstGeom>
          <a:solidFill>
            <a:srgbClr val="828B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5" name="Picture 5" descr="2006-09-04_14-57-2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133600"/>
            <a:ext cx="3886200" cy="2913063"/>
          </a:xfrm>
          <a:prstGeom prst="rect">
            <a:avLst/>
          </a:prstGeom>
          <a:solidFill>
            <a:srgbClr val="828B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6" descr="2006-09-04_14-57-2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133600"/>
            <a:ext cx="3886200" cy="2911475"/>
          </a:xfrm>
          <a:prstGeom prst="rect">
            <a:avLst/>
          </a:prstGeom>
          <a:solidFill>
            <a:srgbClr val="828BE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1031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281610" cy="620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267221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77770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NCI Basic colposcopy 21-23 Dec 05\2004-07-21_16-29-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497840"/>
            <a:ext cx="6551960" cy="4909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907704" y="393692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solidFill>
                  <a:srgbClr val="00B050"/>
                </a:solidFill>
              </a:rPr>
              <a:t>Green filter</a:t>
            </a:r>
            <a:endParaRPr lang="th-TH" sz="5400" b="1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8777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G:\Diagnosed Colpo Picture 2015 Sep\Invasive\2006-04-10_14-06-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404664"/>
            <a:ext cx="8071995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G:\Diagnosed Colpo Picture 2015 Sep\Invasive\2006-04-10_14-06-5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494" y="404664"/>
            <a:ext cx="8071995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05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0" dirty="0" err="1" smtClean="0">
                <a:solidFill>
                  <a:srgbClr val="CC0066"/>
                </a:solidFill>
              </a:rPr>
              <a:t>Colposcopic</a:t>
            </a:r>
            <a:r>
              <a:rPr lang="en-US" sz="6000" b="0" dirty="0" smtClean="0">
                <a:solidFill>
                  <a:srgbClr val="CC0066"/>
                </a:solidFill>
              </a:rPr>
              <a:t> Technique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001000" cy="5334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b="1" smtClean="0"/>
              <a:t>Lugol</a:t>
            </a:r>
            <a:r>
              <a:rPr lang="en-US" b="1" smtClean="0">
                <a:latin typeface="Times New Roman"/>
              </a:rPr>
              <a:t>’</a:t>
            </a:r>
            <a:r>
              <a:rPr lang="en-US" b="1" smtClean="0"/>
              <a:t>s or Schiller</a:t>
            </a:r>
            <a:r>
              <a:rPr lang="en-US" b="1" smtClean="0">
                <a:latin typeface="Times New Roman"/>
              </a:rPr>
              <a:t>’</a:t>
            </a:r>
            <a:r>
              <a:rPr lang="en-US" b="1" smtClean="0"/>
              <a:t>s iodine  :   Non specific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n-US" b="1" smtClean="0"/>
          </a:p>
          <a:p>
            <a:pPr eaLnBrk="1" hangingPunct="1">
              <a:defRPr/>
            </a:pPr>
            <a:r>
              <a:rPr lang="en-US" smtClean="0"/>
              <a:t>	Partial stain in Traumatized, inflamed squamous epithelium</a:t>
            </a:r>
          </a:p>
          <a:p>
            <a:pPr eaLnBrk="1" hangingPunct="1">
              <a:defRPr/>
            </a:pPr>
            <a:r>
              <a:rPr lang="en-US" smtClean="0"/>
              <a:t>	Good for outlining the margin, vaginal lesion</a:t>
            </a:r>
          </a:p>
          <a:p>
            <a:pPr eaLnBrk="1" hangingPunct="1">
              <a:defRPr/>
            </a:pPr>
            <a:r>
              <a:rPr lang="en-US" smtClean="0"/>
              <a:t>	Best for lesions in atrophic epithelium</a:t>
            </a:r>
          </a:p>
          <a:p>
            <a:pPr eaLnBrk="1" hangingPunct="1">
              <a:defRPr/>
            </a:pPr>
            <a:r>
              <a:rPr lang="en-US" smtClean="0"/>
              <a:t>      Disadvantage  =&gt; Obscure fine vessel detail</a:t>
            </a:r>
          </a:p>
        </p:txBody>
      </p:sp>
    </p:spTree>
    <p:extLst>
      <p:ext uri="{BB962C8B-B14F-4D97-AF65-F5344CB8AC3E}">
        <p14:creationId xmlns:p14="http://schemas.microsoft.com/office/powerpoint/2010/main" val="1728254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 eaLnBrk="1" hangingPunct="1">
              <a:defRPr/>
            </a:pPr>
            <a:r>
              <a:rPr lang="en-US" sz="4000" smtClean="0"/>
              <a:t>Lugol</a:t>
            </a:r>
            <a:r>
              <a:rPr lang="en-US" sz="4000" smtClean="0">
                <a:latin typeface="Times New Roman"/>
              </a:rPr>
              <a:t>’</a:t>
            </a:r>
            <a:r>
              <a:rPr lang="en-US" sz="4000" smtClean="0"/>
              <a:t>s iodine applying</a:t>
            </a:r>
            <a:endParaRPr lang="th-TH" sz="4000" smtClean="0"/>
          </a:p>
        </p:txBody>
      </p:sp>
      <p:pic>
        <p:nvPicPr>
          <p:cNvPr id="55299" name="Picture 6" descr="2006-06-19_14-40-4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66800"/>
            <a:ext cx="72199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7" descr="2006-06-19_14-44-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066800"/>
            <a:ext cx="7219950" cy="541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8393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:\AEC colpo2017\อบรมคอลโป 1-3 กค.นครนายก\2005-08-15_14-20-16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9000" contrast="4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19" y="3200911"/>
            <a:ext cx="4397947" cy="353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AEC colpo2017\อบรมคอลโป 1-3 กค.นครนายก\2005-08-15_14-20-37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-2000" contrast="4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039" y="3214556"/>
            <a:ext cx="4476237" cy="3537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6399" y="1268760"/>
            <a:ext cx="60758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/>
              <a:t>Colposcopically</a:t>
            </a:r>
            <a:r>
              <a:rPr lang="en-US" sz="4800" b="1" dirty="0" smtClean="0"/>
              <a:t> Directed Biopsy</a:t>
            </a:r>
            <a:endParaRPr lang="th-TH" sz="4800" b="1" dirty="0"/>
          </a:p>
        </p:txBody>
      </p:sp>
      <p:sp>
        <p:nvSpPr>
          <p:cNvPr id="7" name="Rectangle 2"/>
          <p:cNvSpPr txBox="1">
            <a:spLocks noRot="1" noChangeArrowheads="1"/>
          </p:cNvSpPr>
          <p:nvPr/>
        </p:nvSpPr>
        <p:spPr>
          <a:xfrm>
            <a:off x="457200" y="0"/>
            <a:ext cx="8229600" cy="6096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ngsana New" pitchFamily="18" charset="-34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ngsana New" pitchFamily="18" charset="-34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ngsana New" pitchFamily="18" charset="-34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ngsana New" pitchFamily="18" charset="-34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ngsana New" pitchFamily="18" charset="-34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ngsana New" pitchFamily="18" charset="-34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ngsana New" pitchFamily="18" charset="-34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  <a:cs typeface="Angsana New" pitchFamily="18" charset="-34"/>
              </a:defRPr>
            </a:lvl9pPr>
          </a:lstStyle>
          <a:p>
            <a:pPr eaLnBrk="1" hangingPunct="1">
              <a:defRPr/>
            </a:pPr>
            <a:r>
              <a:rPr lang="en-US" sz="6000" b="0" dirty="0" err="1" smtClean="0">
                <a:solidFill>
                  <a:srgbClr val="CC0066"/>
                </a:solidFill>
              </a:rPr>
              <a:t>Colposcopic</a:t>
            </a:r>
            <a:r>
              <a:rPr lang="en-US" sz="6000" b="0" dirty="0" smtClean="0">
                <a:solidFill>
                  <a:srgbClr val="CC0066"/>
                </a:solidFill>
              </a:rPr>
              <a:t> Technique</a:t>
            </a:r>
          </a:p>
        </p:txBody>
      </p:sp>
      <p:pic>
        <p:nvPicPr>
          <p:cNvPr id="8" name="Picture 2" descr="N:\สธน  operational disk (25-05-12)\เตรียมตัวทำ ร.ศ\ตำรามะเร็งราชวิถี\1703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10778" y="884378"/>
            <a:ext cx="1879498" cy="23384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6754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0" smtClean="0">
                <a:solidFill>
                  <a:srgbClr val="CC0066"/>
                </a:solidFill>
              </a:rPr>
              <a:t>Colposcopic Technique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001000" cy="533400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4400" b="1" dirty="0" smtClean="0"/>
              <a:t>Hemostasis</a:t>
            </a:r>
          </a:p>
          <a:p>
            <a:pPr algn="ctr" eaLnBrk="1" hangingPunct="1">
              <a:buFont typeface="Wingdings" pitchFamily="2" charset="2"/>
              <a:buNone/>
              <a:defRPr/>
            </a:pPr>
            <a:r>
              <a:rPr lang="en-US" sz="4400" b="1" dirty="0" smtClean="0"/>
              <a:t> </a:t>
            </a:r>
          </a:p>
          <a:p>
            <a:pPr eaLnBrk="1" hangingPunct="1">
              <a:defRPr/>
            </a:pPr>
            <a:r>
              <a:rPr lang="en-US" sz="4400" dirty="0" err="1" smtClean="0"/>
              <a:t>Monsel</a:t>
            </a:r>
            <a:r>
              <a:rPr lang="en-US" sz="4400" dirty="0" err="1" smtClean="0">
                <a:latin typeface="Times New Roman"/>
              </a:rPr>
              <a:t>’</a:t>
            </a:r>
            <a:r>
              <a:rPr lang="en-US" sz="4400" dirty="0" err="1" smtClean="0"/>
              <a:t>s</a:t>
            </a:r>
            <a:r>
              <a:rPr lang="en-US" sz="4400" dirty="0" smtClean="0"/>
              <a:t> solution</a:t>
            </a:r>
          </a:p>
          <a:p>
            <a:pPr eaLnBrk="1" hangingPunct="1">
              <a:defRPr/>
            </a:pPr>
            <a:r>
              <a:rPr lang="en-US" sz="4400" dirty="0" smtClean="0"/>
              <a:t>Silver nitrate</a:t>
            </a:r>
          </a:p>
          <a:p>
            <a:pPr eaLnBrk="1" hangingPunct="1">
              <a:defRPr/>
            </a:pPr>
            <a:r>
              <a:rPr lang="en-US" sz="4400" dirty="0" err="1" smtClean="0"/>
              <a:t>Electrocautery</a:t>
            </a:r>
            <a:endParaRPr lang="en-US" sz="4400" dirty="0" smtClean="0"/>
          </a:p>
          <a:p>
            <a:pPr eaLnBrk="1" hangingPunct="1">
              <a:defRPr/>
            </a:pPr>
            <a:r>
              <a:rPr lang="en-US" sz="4400" dirty="0" smtClean="0"/>
              <a:t>Tampon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642" y="1916832"/>
            <a:ext cx="1959044" cy="2543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725144"/>
            <a:ext cx="2494356" cy="1662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0033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0" smtClean="0">
                <a:solidFill>
                  <a:srgbClr val="CC0066"/>
                </a:solidFill>
              </a:rPr>
              <a:t>Colposcopic Technique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1295400"/>
            <a:ext cx="8291264" cy="5334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15% = unsatisfactory colposcopy (Type 3 T-zone)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ECC recommended in unsatisfactory colposcopy or no lesion is observed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Helpful to detect multifocal disease or early adenocarcinoma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n-US" dirty="0" smtClean="0"/>
              <a:t>Some suggested </a:t>
            </a:r>
            <a:r>
              <a:rPr lang="en-US" dirty="0" err="1" smtClean="0"/>
              <a:t>Cytobrush</a:t>
            </a:r>
            <a:r>
              <a:rPr lang="en-US" dirty="0" smtClean="0"/>
              <a:t> may be substitute for ECC and may be more sensitive.</a:t>
            </a:r>
          </a:p>
        </p:txBody>
      </p:sp>
    </p:spTree>
    <p:extLst>
      <p:ext uri="{BB962C8B-B14F-4D97-AF65-F5344CB8AC3E}">
        <p14:creationId xmlns:p14="http://schemas.microsoft.com/office/powerpoint/2010/main" val="41795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1" descr="2006-09-11_15-40-33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13257"/>
            <a:ext cx="3682302" cy="2759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 descr="2006-09-11_15-41-28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21" y="3476110"/>
            <a:ext cx="4292058" cy="321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2006-10-09_15-19-17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288" y="3320008"/>
            <a:ext cx="4721475" cy="3537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C:\Preinvasive V.11\ชมรมคอลโปสโคปีส 49\Basic principle 2-4 october 06\Kevorkian curette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050" y="1343755"/>
            <a:ext cx="39624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434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3568" y="332656"/>
            <a:ext cx="7772400" cy="990600"/>
          </a:xfrm>
        </p:spPr>
        <p:txBody>
          <a:bodyPr/>
          <a:lstStyle/>
          <a:p>
            <a:r>
              <a:rPr lang="en-US" sz="5400" dirty="0" err="1"/>
              <a:t>Intrumentation</a:t>
            </a:r>
            <a:endParaRPr lang="en-US" sz="5400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11560" y="1484784"/>
            <a:ext cx="7920880" cy="4752528"/>
          </a:xfrm>
        </p:spPr>
        <p:txBody>
          <a:bodyPr/>
          <a:lstStyle/>
          <a:p>
            <a:pPr marL="609600" indent="-609600" algn="l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4800" dirty="0" err="1"/>
              <a:t>Colposcope</a:t>
            </a:r>
            <a:endParaRPr lang="en-US" sz="4800" dirty="0"/>
          </a:p>
          <a:p>
            <a:pPr marL="609600" indent="-609600" algn="l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4800" dirty="0" smtClean="0"/>
              <a:t>Equipment for examination</a:t>
            </a:r>
            <a:endParaRPr lang="en-US" sz="4800" dirty="0"/>
          </a:p>
          <a:p>
            <a:pPr marL="609600" indent="-609600" algn="l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4800" dirty="0"/>
              <a:t>Biopsy Forceps</a:t>
            </a:r>
          </a:p>
          <a:p>
            <a:pPr marL="609600" indent="-609600" algn="l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4800" dirty="0"/>
              <a:t>Additional instrument</a:t>
            </a:r>
          </a:p>
          <a:p>
            <a:pPr marL="609600" indent="-609600" algn="l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sz="4800" dirty="0"/>
              <a:t>Other equipment</a:t>
            </a:r>
          </a:p>
          <a:p>
            <a:pPr marL="609600" indent="-609600">
              <a:lnSpc>
                <a:spcPct val="9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782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69745"/>
            <a:ext cx="3728389" cy="3365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K:\My operational disk (12-11-09)\Preinvasive CD volume 20\อบรม Basic colpo เชียงราย 25-27 พ.ย.52\Intrumentation and procedure\DSC02074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544" y="476672"/>
            <a:ext cx="3968863" cy="3358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ผลการค้นหารูปภาพสำหรับ kevorkian curett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1304" y="4181650"/>
            <a:ext cx="4713795" cy="234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Preinvasive V.11\ชมรมคอลโปสโคปีส 49\Basic principle 2-4 october 06\hook dimpl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32993"/>
            <a:ext cx="2961619" cy="1841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54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74638"/>
            <a:ext cx="8229600" cy="609600"/>
          </a:xfrm>
        </p:spPr>
        <p:txBody>
          <a:bodyPr/>
          <a:lstStyle/>
          <a:p>
            <a:pPr eaLnBrk="1" hangingPunct="1">
              <a:defRPr/>
            </a:pPr>
            <a:r>
              <a:rPr lang="en-US" sz="6000" b="0" smtClean="0">
                <a:solidFill>
                  <a:srgbClr val="CC0066"/>
                </a:solidFill>
              </a:rPr>
              <a:t>Colposcopic Technique</a:t>
            </a:r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95400"/>
            <a:ext cx="8001000" cy="53340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en-US" sz="4000" i="1" smtClean="0">
                <a:solidFill>
                  <a:schemeClr val="hlink"/>
                </a:solidFill>
              </a:rPr>
              <a:t>At the conclusion of colposcopy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4000" smtClean="0"/>
              <a:t>Record of findings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4000" smtClean="0"/>
              <a:t>Tentative plan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4000" smtClean="0"/>
              <a:t>Hand-drawn impression, done immediately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4000" smtClean="0"/>
              <a:t>Parameter : size, location, satisfactory, impression, warning sign of invasion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4000" smtClean="0"/>
              <a:t>Position of all biopsy sites</a:t>
            </a:r>
          </a:p>
        </p:txBody>
      </p:sp>
    </p:spTree>
    <p:extLst>
      <p:ext uri="{BB962C8B-B14F-4D97-AF65-F5344CB8AC3E}">
        <p14:creationId xmlns:p14="http://schemas.microsoft.com/office/powerpoint/2010/main" val="1893477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1026"/>
          <p:cNvSpPr>
            <a:spLocks noChangeArrowheads="1"/>
          </p:cNvSpPr>
          <p:nvPr/>
        </p:nvSpPr>
        <p:spPr bwMode="auto">
          <a:xfrm>
            <a:off x="-51161" y="2132856"/>
            <a:ext cx="9195161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PLANNING COLPOSCOPY CLINIC</a:t>
            </a:r>
            <a:endParaRPr lang="tt-RU" sz="7200" b="1" dirty="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91855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340768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/>
              <a:t>Workload of </a:t>
            </a:r>
            <a:r>
              <a:rPr lang="en-US" sz="4800" b="1" dirty="0" err="1" smtClean="0"/>
              <a:t>colposcopy</a:t>
            </a:r>
            <a:r>
              <a:rPr lang="en-US" sz="4800" b="1" dirty="0" smtClean="0"/>
              <a:t> clinic</a:t>
            </a:r>
            <a:endParaRPr lang="th-TH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9552" y="1628800"/>
            <a:ext cx="8136904" cy="396044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dirty="0" smtClean="0"/>
              <a:t>Diagnostic </a:t>
            </a:r>
            <a:r>
              <a:rPr lang="en-US" sz="3200" dirty="0" err="1" smtClean="0"/>
              <a:t>colposcopy</a:t>
            </a:r>
            <a:r>
              <a:rPr lang="en-US" sz="3200" dirty="0" smtClean="0"/>
              <a:t> appointments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dirty="0" smtClean="0"/>
              <a:t>Follow up </a:t>
            </a:r>
            <a:r>
              <a:rPr lang="en-US" sz="3200" dirty="0" err="1" smtClean="0"/>
              <a:t>colposcopy</a:t>
            </a:r>
            <a:r>
              <a:rPr lang="en-US" sz="3200" dirty="0" smtClean="0"/>
              <a:t> appointments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dirty="0" smtClean="0"/>
              <a:t>Outpatients LLETZ or other treatments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dirty="0" smtClean="0"/>
              <a:t>Inpatients LLETZ or other treatments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en-US" sz="3200" dirty="0" err="1" smtClean="0"/>
              <a:t>Excisional</a:t>
            </a:r>
            <a:r>
              <a:rPr lang="en-US" sz="3200" dirty="0" smtClean="0"/>
              <a:t> cone biopsies or other surgery </a:t>
            </a:r>
          </a:p>
          <a:p>
            <a:pPr>
              <a:buFont typeface="Arial" pitchFamily="34" charset="0"/>
              <a:buChar char="•"/>
            </a:pP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525912" y="5744329"/>
            <a:ext cx="85105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b="1" dirty="0" err="1" smtClean="0">
                <a:solidFill>
                  <a:srgbClr val="002060"/>
                </a:solidFill>
              </a:rPr>
              <a:t>Vulvar</a:t>
            </a:r>
            <a:r>
              <a:rPr lang="en-US" sz="3200" b="1" dirty="0" smtClean="0">
                <a:solidFill>
                  <a:srgbClr val="002060"/>
                </a:solidFill>
              </a:rPr>
              <a:t> disease and </a:t>
            </a:r>
            <a:r>
              <a:rPr lang="en-US" sz="3200" b="1" dirty="0" err="1" smtClean="0">
                <a:solidFill>
                  <a:srgbClr val="002060"/>
                </a:solidFill>
              </a:rPr>
              <a:t>vulvodynia</a:t>
            </a:r>
            <a:r>
              <a:rPr lang="en-US" sz="3200" b="1" dirty="0" smtClean="0">
                <a:solidFill>
                  <a:srgbClr val="002060"/>
                </a:solidFill>
              </a:rPr>
              <a:t> (vulva clinic)</a:t>
            </a:r>
            <a:endParaRPr lang="th-TH" sz="32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792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412776"/>
            <a:ext cx="680651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Courier New" pitchFamily="49" charset="0"/>
              <a:buChar char="o"/>
            </a:pPr>
            <a:r>
              <a:rPr lang="en-US" dirty="0" err="1" smtClean="0">
                <a:solidFill>
                  <a:prstClr val="black"/>
                </a:solidFill>
              </a:rPr>
              <a:t>Colposcopy</a:t>
            </a:r>
            <a:r>
              <a:rPr lang="en-US" dirty="0" smtClean="0">
                <a:solidFill>
                  <a:prstClr val="black"/>
                </a:solidFill>
              </a:rPr>
              <a:t> , CDB , ECC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LLETZ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Cold-</a:t>
            </a:r>
            <a:r>
              <a:rPr lang="en-US" dirty="0" err="1" smtClean="0">
                <a:solidFill>
                  <a:prstClr val="black"/>
                </a:solidFill>
              </a:rPr>
              <a:t>kinfe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 smtClean="0">
                <a:solidFill>
                  <a:prstClr val="black"/>
                </a:solidFill>
              </a:rPr>
              <a:t>Conization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</a:p>
          <a:p>
            <a:pPr>
              <a:buFont typeface="Courier New" pitchFamily="49" charset="0"/>
              <a:buChar char="o"/>
            </a:pPr>
            <a:r>
              <a:rPr lang="en-US" dirty="0" err="1" smtClean="0">
                <a:solidFill>
                  <a:prstClr val="black"/>
                </a:solidFill>
              </a:rPr>
              <a:t>Cryotherapy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Laser vaporization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Excision ; vagina, vulva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Hysteroscopy </a:t>
            </a:r>
          </a:p>
          <a:p>
            <a:pPr>
              <a:buFont typeface="Courier New" pitchFamily="49" charset="0"/>
              <a:buChar char="o"/>
            </a:pPr>
            <a:r>
              <a:rPr lang="en-US" dirty="0" err="1" smtClean="0">
                <a:solidFill>
                  <a:prstClr val="black"/>
                </a:solidFill>
              </a:rPr>
              <a:t>Vulvar</a:t>
            </a:r>
            <a:r>
              <a:rPr lang="en-US" dirty="0" smtClean="0">
                <a:solidFill>
                  <a:prstClr val="black"/>
                </a:solidFill>
              </a:rPr>
              <a:t> </a:t>
            </a:r>
            <a:r>
              <a:rPr lang="en-US" dirty="0" err="1" smtClean="0">
                <a:solidFill>
                  <a:prstClr val="black"/>
                </a:solidFill>
              </a:rPr>
              <a:t>biosy</a:t>
            </a:r>
            <a:r>
              <a:rPr lang="en-US" dirty="0" smtClean="0">
                <a:solidFill>
                  <a:prstClr val="black"/>
                </a:solidFill>
              </a:rPr>
              <a:t> , vaginal biopsy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Fractional curettage, endometrial biopsy</a:t>
            </a:r>
          </a:p>
          <a:p>
            <a:pPr>
              <a:buFont typeface="Courier New" pitchFamily="49" charset="0"/>
              <a:buChar char="o"/>
            </a:pPr>
            <a:r>
              <a:rPr lang="en-US" dirty="0" smtClean="0">
                <a:solidFill>
                  <a:prstClr val="black"/>
                </a:solidFill>
              </a:rPr>
              <a:t>Other ; TAH</a:t>
            </a:r>
            <a:endParaRPr lang="th-TH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4016" y="260648"/>
            <a:ext cx="8748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</a:rPr>
              <a:t>Procedures associated  with colposcopy clinic </a:t>
            </a:r>
            <a:endParaRPr lang="th-TH" sz="32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51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7" descr="C:\Preinvasive V.11\ชมรมคอลโปสโคปีส 49\Basic principle 2-4 october 06\PICTURE_019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514600"/>
            <a:ext cx="6096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953000" y="609600"/>
            <a:ext cx="3886200" cy="14478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smtClean="0"/>
              <a:t>Colposcopy clinic</a:t>
            </a:r>
          </a:p>
        </p:txBody>
      </p:sp>
      <p:pic>
        <p:nvPicPr>
          <p:cNvPr id="30724" name="Picture 6" descr="C:\Preinvasive V.11\ชมรมคอลโปสโคปีส 49\Basic principle 2-4 october 06\colpo_roo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4196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D:\หลักสูตรต่อยอด Fellow colposcopy rajavithi\My presentation\Old material\Workshop colposcopy\Colp_exam_view_sm.gif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27" y="3501008"/>
            <a:ext cx="2273249" cy="2972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7517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J:\ACTIVE  xxxxxxx  สธน  operational disk (1-11-14)\Preinvasive CD volume 31_2015\Photo\IMG_3695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31545"/>
            <a:ext cx="4355976" cy="3567495"/>
          </a:xfrm>
          <a:prstGeom prst="rect">
            <a:avLst/>
          </a:prstGeom>
          <a:noFill/>
        </p:spPr>
      </p:pic>
      <p:pic>
        <p:nvPicPr>
          <p:cNvPr id="1026" name="Picture 2" descr="G:\AEC basic colposcopy 1-3 May 13\ชมรมคอลโป AEC basic colposcopy\เสื้อกล้อ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7062" y="0"/>
            <a:ext cx="4499992" cy="3744416"/>
          </a:xfrm>
          <a:prstGeom prst="rect">
            <a:avLst/>
          </a:prstGeom>
          <a:noFill/>
        </p:spPr>
      </p:pic>
      <p:pic>
        <p:nvPicPr>
          <p:cNvPr id="4" name="Picture 2" descr="J:\ACTIVE  xxxxxxx  สธน  operational disk (1-11-14)\Preinvasive CD volume 31_2015\Photo\IMG_3463 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03" y="3648212"/>
            <a:ext cx="3931385" cy="3072376"/>
          </a:xfrm>
          <a:prstGeom prst="rect">
            <a:avLst/>
          </a:prstGeom>
          <a:noFill/>
        </p:spPr>
      </p:pic>
      <p:pic>
        <p:nvPicPr>
          <p:cNvPr id="5" name="Picture 4" descr="F:\TSCCP 2016\Cold coagulator\Photo\IMG_4633 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7" y="3720188"/>
            <a:ext cx="3690067" cy="30003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5937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0" name="Rectangle 14"/>
          <p:cNvSpPr>
            <a:spLocks noChangeArrowheads="1"/>
          </p:cNvSpPr>
          <p:nvPr/>
        </p:nvSpPr>
        <p:spPr bwMode="auto">
          <a:xfrm>
            <a:off x="1043608" y="2132856"/>
            <a:ext cx="8100392" cy="261610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  <a:spcBef>
                <a:spcPct val="50000"/>
              </a:spcBef>
            </a:pPr>
            <a:r>
              <a:rPr lang="th-TH" sz="3100" i="1" dirty="0">
                <a:solidFill>
                  <a:srgbClr val="000000"/>
                </a:solidFill>
                <a:cs typeface="Angsana New" pitchFamily="18" charset="-34"/>
              </a:rPr>
              <a:t>	</a:t>
            </a:r>
            <a:r>
              <a:rPr lang="en-US" sz="4000" dirty="0">
                <a:solidFill>
                  <a:srgbClr val="000000"/>
                </a:solidFill>
                <a:cs typeface="Angsana New" pitchFamily="18" charset="-34"/>
              </a:rPr>
              <a:t>T</a:t>
            </a:r>
            <a:r>
              <a:rPr lang="th-TH" sz="4000" dirty="0">
                <a:solidFill>
                  <a:srgbClr val="000000"/>
                </a:solidFill>
                <a:cs typeface="Angsana New" pitchFamily="18" charset="-34"/>
              </a:rPr>
              <a:t>o ensure that colposcopist practice</a:t>
            </a:r>
            <a:r>
              <a:rPr lang="en-US" sz="4000" dirty="0">
                <a:solidFill>
                  <a:srgbClr val="000000"/>
                </a:solidFill>
                <a:cs typeface="Angsana New" pitchFamily="18" charset="-34"/>
              </a:rPr>
              <a:t>s</a:t>
            </a:r>
            <a:r>
              <a:rPr lang="th-TH" sz="4000" dirty="0">
                <a:solidFill>
                  <a:srgbClr val="000000"/>
                </a:solidFill>
                <a:cs typeface="Angsana New" pitchFamily="18" charset="-34"/>
              </a:rPr>
              <a:t> to a standard and to be accountable for their practice.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944956" y="188640"/>
            <a:ext cx="8199044" cy="193899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Why to have a good planning and management of </a:t>
            </a:r>
            <a:r>
              <a:rPr lang="en-US" sz="4000" b="1" dirty="0" err="1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colposcopic</a:t>
            </a:r>
            <a:r>
              <a:rPr lang="en-US" sz="4000" b="1" dirty="0">
                <a:solidFill>
                  <a:srgbClr val="FF0000"/>
                </a:solidFill>
                <a:ea typeface="Arial Unicode MS" pitchFamily="34" charset="-128"/>
                <a:cs typeface="Arial Unicode MS" pitchFamily="34" charset="-128"/>
              </a:rPr>
              <a:t> clinic ?</a:t>
            </a:r>
            <a:endParaRPr lang="tt-RU" sz="4000" b="1" dirty="0">
              <a:solidFill>
                <a:srgbClr val="FF00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19810" name="Picture 2" descr="http://www.smtmagazine.co.uk/wp-content/uploads/2012/04/workload-balance-360x225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5085184"/>
            <a:ext cx="2606080" cy="1628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8146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910696" cy="928694"/>
          </a:xfrm>
        </p:spPr>
        <p:txBody>
          <a:bodyPr/>
          <a:lstStyle/>
          <a:p>
            <a:pPr algn="ctr"/>
            <a:r>
              <a:rPr lang="en-US" dirty="0" smtClean="0"/>
              <a:t>Clinic :  Requirement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23528" y="1124744"/>
            <a:ext cx="8640960" cy="5400600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    Reception/appointment office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  Computer terminal connecting with hospital system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  Secretary’s office and main computer connecting to </a:t>
            </a:r>
            <a:r>
              <a:rPr lang="en-US" sz="3200" dirty="0" err="1" smtClean="0"/>
              <a:t>colposcopy</a:t>
            </a:r>
            <a:r>
              <a:rPr lang="en-US" sz="3200" dirty="0" smtClean="0"/>
              <a:t> rooms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  Patient waiting area, toilet 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  Technical maintenance laboratory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  Staff rest room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  Seminar room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   Utility room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14460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187624" y="980728"/>
            <a:ext cx="7632848" cy="57554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marL="288925" indent="-288925" eaLnBrk="0" hangingPunct="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3200" dirty="0" err="1">
                <a:solidFill>
                  <a:srgbClr val="000000"/>
                </a:solidFill>
                <a:cs typeface="Angsana New" pitchFamily="18" charset="-34"/>
              </a:rPr>
              <a:t>Colposcope</a:t>
            </a:r>
            <a:r>
              <a:rPr lang="en-US" sz="3200" dirty="0">
                <a:solidFill>
                  <a:srgbClr val="000000"/>
                </a:solidFill>
                <a:cs typeface="Angsana New" pitchFamily="18" charset="-34"/>
              </a:rPr>
              <a:t>              </a:t>
            </a:r>
          </a:p>
          <a:p>
            <a:pPr marL="288925" indent="-288925" eaLnBrk="0" hangingPunct="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rgbClr val="000000"/>
                </a:solidFill>
                <a:cs typeface="Angsana New" pitchFamily="18" charset="-34"/>
              </a:rPr>
              <a:t>LEEP/LLETZ </a:t>
            </a:r>
            <a:r>
              <a:rPr lang="en-US" sz="3200" dirty="0" smtClean="0">
                <a:solidFill>
                  <a:srgbClr val="000000"/>
                </a:solidFill>
                <a:cs typeface="Angsana New" pitchFamily="18" charset="-34"/>
              </a:rPr>
              <a:t>unit  (Laser : optional)</a:t>
            </a:r>
            <a:endParaRPr lang="en-US" sz="3200" dirty="0">
              <a:solidFill>
                <a:srgbClr val="000000"/>
              </a:solidFill>
              <a:cs typeface="Angsana New" pitchFamily="18" charset="-34"/>
            </a:endParaRPr>
          </a:p>
          <a:p>
            <a:pPr marL="288925" indent="-288925" eaLnBrk="0" hangingPunct="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3200" dirty="0" err="1">
                <a:solidFill>
                  <a:srgbClr val="000000"/>
                </a:solidFill>
                <a:cs typeface="Angsana New" pitchFamily="18" charset="-34"/>
              </a:rPr>
              <a:t>Cryotherapy</a:t>
            </a:r>
            <a:r>
              <a:rPr lang="en-US" sz="3200" dirty="0">
                <a:solidFill>
                  <a:srgbClr val="000000"/>
                </a:solidFill>
                <a:cs typeface="Angsana New" pitchFamily="18" charset="-34"/>
              </a:rPr>
              <a:t> unit       </a:t>
            </a:r>
          </a:p>
          <a:p>
            <a:pPr marL="288925" indent="-288925" eaLnBrk="0" hangingPunct="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rgbClr val="000000"/>
                </a:solidFill>
                <a:cs typeface="Angsana New" pitchFamily="18" charset="-34"/>
              </a:rPr>
              <a:t>Suction system          </a:t>
            </a:r>
          </a:p>
          <a:p>
            <a:pPr marL="288925" indent="-288925" eaLnBrk="0" hangingPunct="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rgbClr val="000000"/>
                </a:solidFill>
                <a:cs typeface="Angsana New" pitchFamily="18" charset="-34"/>
              </a:rPr>
              <a:t>Smoke evacuator </a:t>
            </a:r>
          </a:p>
          <a:p>
            <a:pPr marL="288925" indent="-288925" eaLnBrk="0" hangingPunct="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rgbClr val="000000"/>
                </a:solidFill>
                <a:cs typeface="Angsana New" pitchFamily="18" charset="-34"/>
              </a:rPr>
              <a:t>Recording system (optional)    </a:t>
            </a:r>
          </a:p>
          <a:p>
            <a:pPr marL="288925" indent="-288925" eaLnBrk="0" hangingPunct="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rgbClr val="000000"/>
                </a:solidFill>
                <a:cs typeface="Angsana New" pitchFamily="18" charset="-34"/>
              </a:rPr>
              <a:t>Computer (optional)   </a:t>
            </a:r>
          </a:p>
          <a:p>
            <a:pPr marL="288925" indent="-288925" eaLnBrk="0" hangingPunct="0"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3200" dirty="0">
                <a:solidFill>
                  <a:srgbClr val="000000"/>
                </a:solidFill>
                <a:cs typeface="Angsana New" pitchFamily="18" charset="-34"/>
              </a:rPr>
              <a:t>Life-saving set  </a:t>
            </a:r>
            <a:endParaRPr lang="th-TH" sz="3200" dirty="0">
              <a:solidFill>
                <a:srgbClr val="000000"/>
              </a:solidFill>
              <a:cs typeface="Angsana New" pitchFamily="18" charset="-34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051720" y="260648"/>
            <a:ext cx="4732349" cy="83099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4800" b="1" dirty="0">
                <a:solidFill>
                  <a:srgbClr val="FF0000"/>
                </a:solidFill>
                <a:cs typeface="Angsana New" pitchFamily="18" charset="-34"/>
              </a:rPr>
              <a:t>Equipment</a:t>
            </a:r>
            <a:endParaRPr lang="th-TH" sz="4800" b="1" dirty="0">
              <a:solidFill>
                <a:srgbClr val="FF0000"/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783182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C:\Preinvasive V.11\ชมรมคอลโปสโคปีส 49\Basic principle 2-4 october 06\Picture_3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0"/>
            <a:ext cx="4038600" cy="6741368"/>
          </a:xfrm>
          <a:prstGeom prst="rect">
            <a:avLst/>
          </a:prstGeom>
          <a:noFill/>
          <a:ln w="5715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6781800" y="3276600"/>
            <a:ext cx="236220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1800">
                <a:solidFill>
                  <a:srgbClr val="FFFFFF"/>
                </a:solidFill>
              </a:rPr>
              <a:t>Main objective Lens</a:t>
            </a:r>
          </a:p>
        </p:txBody>
      </p:sp>
      <p:sp>
        <p:nvSpPr>
          <p:cNvPr id="14340" name="Text Box 6"/>
          <p:cNvSpPr txBox="1">
            <a:spLocks noChangeArrowheads="1"/>
          </p:cNvSpPr>
          <p:nvPr/>
        </p:nvSpPr>
        <p:spPr bwMode="auto">
          <a:xfrm>
            <a:off x="6553200" y="4267200"/>
            <a:ext cx="2057400" cy="6413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1800" dirty="0">
                <a:solidFill>
                  <a:srgbClr val="FFFFFF"/>
                </a:solidFill>
              </a:rPr>
              <a:t>Magnification changer</a:t>
            </a:r>
          </a:p>
        </p:txBody>
      </p:sp>
      <p:sp>
        <p:nvSpPr>
          <p:cNvPr id="14341" name="Text Box 7"/>
          <p:cNvSpPr txBox="1">
            <a:spLocks noChangeArrowheads="1"/>
          </p:cNvSpPr>
          <p:nvPr/>
        </p:nvSpPr>
        <p:spPr bwMode="auto">
          <a:xfrm>
            <a:off x="533400" y="1905000"/>
            <a:ext cx="190500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1800">
                <a:solidFill>
                  <a:srgbClr val="FFFFFF"/>
                </a:solidFill>
              </a:rPr>
              <a:t>Eye pieces</a:t>
            </a:r>
          </a:p>
        </p:txBody>
      </p:sp>
      <p:sp>
        <p:nvSpPr>
          <p:cNvPr id="14342" name="Text Box 8"/>
          <p:cNvSpPr txBox="1">
            <a:spLocks noChangeArrowheads="1"/>
          </p:cNvSpPr>
          <p:nvPr/>
        </p:nvSpPr>
        <p:spPr bwMode="auto">
          <a:xfrm>
            <a:off x="533400" y="4572000"/>
            <a:ext cx="228600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1800">
                <a:solidFill>
                  <a:srgbClr val="FFFFFF"/>
                </a:solidFill>
              </a:rPr>
              <a:t>Fine focus adjustment</a:t>
            </a:r>
          </a:p>
        </p:txBody>
      </p:sp>
      <p:sp>
        <p:nvSpPr>
          <p:cNvPr id="14343" name="Line 12"/>
          <p:cNvSpPr>
            <a:spLocks noChangeShapeType="1"/>
          </p:cNvSpPr>
          <p:nvPr/>
        </p:nvSpPr>
        <p:spPr bwMode="auto">
          <a:xfrm>
            <a:off x="2895600" y="4724400"/>
            <a:ext cx="1600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4344" name="Line 15"/>
          <p:cNvSpPr>
            <a:spLocks noChangeShapeType="1"/>
          </p:cNvSpPr>
          <p:nvPr/>
        </p:nvSpPr>
        <p:spPr bwMode="auto">
          <a:xfrm flipH="1">
            <a:off x="5105400" y="4572000"/>
            <a:ext cx="1447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4345" name="Line 16"/>
          <p:cNvSpPr>
            <a:spLocks noChangeShapeType="1"/>
          </p:cNvSpPr>
          <p:nvPr/>
        </p:nvSpPr>
        <p:spPr bwMode="auto">
          <a:xfrm flipV="1">
            <a:off x="5105400" y="37338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4346" name="Line 17"/>
          <p:cNvSpPr>
            <a:spLocks noChangeShapeType="1"/>
          </p:cNvSpPr>
          <p:nvPr/>
        </p:nvSpPr>
        <p:spPr bwMode="auto">
          <a:xfrm flipH="1">
            <a:off x="6019800" y="3429000"/>
            <a:ext cx="762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4347" name="Line 18"/>
          <p:cNvSpPr>
            <a:spLocks noChangeShapeType="1"/>
          </p:cNvSpPr>
          <p:nvPr/>
        </p:nvSpPr>
        <p:spPr bwMode="auto">
          <a:xfrm>
            <a:off x="2438400" y="2057400"/>
            <a:ext cx="1066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4348" name="Text Box 19"/>
          <p:cNvSpPr txBox="1">
            <a:spLocks noChangeArrowheads="1"/>
          </p:cNvSpPr>
          <p:nvPr/>
        </p:nvSpPr>
        <p:spPr bwMode="auto">
          <a:xfrm>
            <a:off x="6553200" y="45720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3200" b="1">
                <a:solidFill>
                  <a:srgbClr val="FFFFFF"/>
                </a:solidFill>
              </a:rPr>
              <a:t>Colposcope</a:t>
            </a:r>
          </a:p>
        </p:txBody>
      </p:sp>
      <p:sp>
        <p:nvSpPr>
          <p:cNvPr id="14353" name="Text Box 25"/>
          <p:cNvSpPr txBox="1">
            <a:spLocks noChangeArrowheads="1"/>
          </p:cNvSpPr>
          <p:nvPr/>
        </p:nvSpPr>
        <p:spPr bwMode="auto">
          <a:xfrm>
            <a:off x="1066800" y="5562600"/>
            <a:ext cx="144780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1800">
                <a:solidFill>
                  <a:srgbClr val="FFFFFF"/>
                </a:solidFill>
              </a:rPr>
              <a:t>Handle</a:t>
            </a:r>
          </a:p>
        </p:txBody>
      </p:sp>
      <p:sp>
        <p:nvSpPr>
          <p:cNvPr id="14354" name="Line 26"/>
          <p:cNvSpPr>
            <a:spLocks noChangeShapeType="1"/>
          </p:cNvSpPr>
          <p:nvPr/>
        </p:nvSpPr>
        <p:spPr bwMode="auto">
          <a:xfrm>
            <a:off x="2590800" y="5715000"/>
            <a:ext cx="91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4355" name="Text Box 28"/>
          <p:cNvSpPr txBox="1">
            <a:spLocks noChangeArrowheads="1"/>
          </p:cNvSpPr>
          <p:nvPr/>
        </p:nvSpPr>
        <p:spPr bwMode="auto">
          <a:xfrm>
            <a:off x="685800" y="3886200"/>
            <a:ext cx="2133600" cy="36671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1800">
                <a:solidFill>
                  <a:srgbClr val="FFFFFF"/>
                </a:solidFill>
              </a:rPr>
              <a:t>Green filter</a:t>
            </a:r>
          </a:p>
        </p:txBody>
      </p:sp>
      <p:sp>
        <p:nvSpPr>
          <p:cNvPr id="14356" name="Line 29"/>
          <p:cNvSpPr>
            <a:spLocks noChangeShapeType="1"/>
          </p:cNvSpPr>
          <p:nvPr/>
        </p:nvSpPr>
        <p:spPr bwMode="auto">
          <a:xfrm>
            <a:off x="2819400" y="4114800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14357" name="Text Box 30"/>
          <p:cNvSpPr txBox="1">
            <a:spLocks noChangeArrowheads="1"/>
          </p:cNvSpPr>
          <p:nvPr/>
        </p:nvSpPr>
        <p:spPr bwMode="auto">
          <a:xfrm>
            <a:off x="685800" y="3048000"/>
            <a:ext cx="23622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endParaRPr lang="en-US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0298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2" name="Picture 2" descr="DBM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0"/>
            <a:ext cx="5796136" cy="4347102"/>
          </a:xfrm>
          <a:prstGeom prst="rect">
            <a:avLst/>
          </a:prstGeom>
          <a:noFill/>
        </p:spPr>
      </p:pic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295400" y="2514622"/>
            <a:ext cx="7696200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th-TH" sz="280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043608" y="332656"/>
            <a:ext cx="7257294" cy="120032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th-TH" sz="3600" b="1" dirty="0">
                <a:solidFill>
                  <a:srgbClr val="FF0000"/>
                </a:solidFill>
                <a:cs typeface="Angsana New" pitchFamily="18" charset="-34"/>
              </a:rPr>
              <a:t>Information system, Data collection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971600" y="2852936"/>
            <a:ext cx="7056784" cy="33004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marL="288925" indent="-288925" eaLnBrk="0" hangingPunct="0">
              <a:lnSpc>
                <a:spcPct val="150000"/>
              </a:lnSpc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2800" dirty="0">
                <a:solidFill>
                  <a:srgbClr val="000000"/>
                </a:solidFill>
                <a:cs typeface="Angsana New" pitchFamily="18" charset="-34"/>
              </a:rPr>
              <a:t>Medical record</a:t>
            </a:r>
          </a:p>
          <a:p>
            <a:pPr marL="288925" indent="-288925" eaLnBrk="0" hangingPunct="0">
              <a:lnSpc>
                <a:spcPct val="150000"/>
              </a:lnSpc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2800" dirty="0" err="1">
                <a:solidFill>
                  <a:srgbClr val="000000"/>
                </a:solidFill>
                <a:cs typeface="Angsana New" pitchFamily="18" charset="-34"/>
              </a:rPr>
              <a:t>Colposcopic</a:t>
            </a:r>
            <a:r>
              <a:rPr lang="en-US" sz="2800" dirty="0">
                <a:solidFill>
                  <a:srgbClr val="000000"/>
                </a:solidFill>
                <a:cs typeface="Angsana New" pitchFamily="18" charset="-34"/>
              </a:rPr>
              <a:t> </a:t>
            </a:r>
            <a:r>
              <a:rPr lang="en-US" sz="2800" dirty="0" err="1">
                <a:solidFill>
                  <a:srgbClr val="000000"/>
                </a:solidFill>
                <a:cs typeface="Angsana New" pitchFamily="18" charset="-34"/>
              </a:rPr>
              <a:t>documemtation</a:t>
            </a:r>
            <a:r>
              <a:rPr lang="en-US" sz="2800" dirty="0">
                <a:solidFill>
                  <a:srgbClr val="000000"/>
                </a:solidFill>
                <a:cs typeface="Angsana New" pitchFamily="18" charset="-34"/>
              </a:rPr>
              <a:t> report</a:t>
            </a:r>
          </a:p>
          <a:p>
            <a:pPr marL="288925" indent="-288925" eaLnBrk="0" hangingPunct="0">
              <a:lnSpc>
                <a:spcPct val="150000"/>
              </a:lnSpc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2800" dirty="0">
                <a:solidFill>
                  <a:srgbClr val="000000"/>
                </a:solidFill>
                <a:cs typeface="Angsana New" pitchFamily="18" charset="-34"/>
              </a:rPr>
              <a:t>Cytological/</a:t>
            </a:r>
            <a:r>
              <a:rPr lang="en-US" sz="2800" dirty="0" err="1">
                <a:solidFill>
                  <a:srgbClr val="000000"/>
                </a:solidFill>
                <a:cs typeface="Angsana New" pitchFamily="18" charset="-34"/>
              </a:rPr>
              <a:t>histopathological</a:t>
            </a:r>
            <a:r>
              <a:rPr lang="en-US" sz="2800" dirty="0">
                <a:solidFill>
                  <a:srgbClr val="000000"/>
                </a:solidFill>
                <a:cs typeface="Angsana New" pitchFamily="18" charset="-34"/>
              </a:rPr>
              <a:t> report</a:t>
            </a:r>
          </a:p>
          <a:p>
            <a:pPr marL="288925" indent="-288925" eaLnBrk="0" hangingPunct="0">
              <a:lnSpc>
                <a:spcPct val="150000"/>
              </a:lnSpc>
              <a:spcBef>
                <a:spcPct val="50000"/>
              </a:spcBef>
              <a:buClr>
                <a:srgbClr val="FFFFFF"/>
              </a:buClr>
              <a:buFont typeface="Wingdings" pitchFamily="2" charset="2"/>
              <a:buChar char="§"/>
            </a:pPr>
            <a:r>
              <a:rPr lang="en-US" sz="2800" dirty="0">
                <a:solidFill>
                  <a:srgbClr val="000000"/>
                </a:solidFill>
                <a:cs typeface="Angsana New" pitchFamily="18" charset="-34"/>
              </a:rPr>
              <a:t>Minimum data set</a:t>
            </a:r>
            <a:endParaRPr lang="th-TH" sz="2800" dirty="0">
              <a:solidFill>
                <a:srgbClr val="000000"/>
              </a:solidFill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19189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274320"/>
            <a:ext cx="8676456" cy="1143000"/>
          </a:xfrm>
        </p:spPr>
        <p:txBody>
          <a:bodyPr>
            <a:normAutofit fontScale="90000"/>
          </a:bodyPr>
          <a:lstStyle/>
          <a:p>
            <a:r>
              <a:rPr lang="en-IN" dirty="0" smtClean="0"/>
              <a:t>Management of health care wastes in screening clinics</a:t>
            </a:r>
            <a:endParaRPr lang="en-IN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51520" y="1484784"/>
            <a:ext cx="8715436" cy="207168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Dispose contaminated objects in a properly marked leak proof container</a:t>
            </a:r>
          </a:p>
          <a:p>
            <a:pPr>
              <a:lnSpc>
                <a:spcPct val="150000"/>
              </a:lnSpc>
            </a:pPr>
            <a:endParaRPr lang="en-IN" dirty="0" smtClean="0"/>
          </a:p>
          <a:p>
            <a:endParaRPr lang="en-IN" dirty="0"/>
          </a:p>
        </p:txBody>
      </p:sp>
      <p:pic>
        <p:nvPicPr>
          <p:cNvPr id="10" name="Picture 2" descr="H:\PGI pics\New folder\20150319_1137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852936"/>
            <a:ext cx="6137807" cy="378142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3370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6000">
              <a:schemeClr val="accent6">
                <a:lumMod val="40000"/>
                <a:lumOff val="60000"/>
              </a:schemeClr>
            </a:gs>
            <a:gs pos="88000">
              <a:schemeClr val="accent6">
                <a:lumMod val="75000"/>
                <a:alpha val="78000"/>
              </a:schemeClr>
            </a:gs>
            <a:gs pos="20000">
              <a:schemeClr val="accent6">
                <a:lumMod val="7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576530" cy="694430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/>
              <a:t>Spaulding’s categorization of medical instrument</a:t>
            </a:r>
            <a:endParaRPr lang="en-US" sz="32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954317"/>
              </p:ext>
            </p:extLst>
          </p:nvPr>
        </p:nvGraphicFramePr>
        <p:xfrm>
          <a:off x="71406" y="620688"/>
          <a:ext cx="8929716" cy="496855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00394"/>
                <a:gridCol w="3252750"/>
                <a:gridCol w="2976572"/>
              </a:tblGrid>
              <a:tr h="1242138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Class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Use</a:t>
                      </a:r>
                      <a:endParaRPr lang="en-US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/>
                        <a:t>Processing</a:t>
                      </a:r>
                      <a:endParaRPr lang="en-US" sz="2800" dirty="0"/>
                    </a:p>
                  </a:txBody>
                  <a:tcPr/>
                </a:tc>
              </a:tr>
              <a:tr h="12421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Critical</a:t>
                      </a:r>
                      <a:r>
                        <a:rPr lang="en-US" sz="2000" baseline="0" dirty="0" smtClean="0"/>
                        <a:t> , “C”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Enter sterile body site or vascular</a:t>
                      </a:r>
                      <a:r>
                        <a:rPr lang="en-US" sz="2000" baseline="0" dirty="0" smtClean="0"/>
                        <a:t> system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Decontamination, cleaning followed by sterilization</a:t>
                      </a:r>
                      <a:endParaRPr lang="en-US" sz="2000" dirty="0"/>
                    </a:p>
                  </a:txBody>
                  <a:tcPr/>
                </a:tc>
              </a:tr>
              <a:tr h="1242138">
                <a:tc>
                  <a:txBody>
                    <a:bodyPr/>
                    <a:lstStyle/>
                    <a:p>
                      <a:r>
                        <a:rPr lang="en-US" sz="2000" dirty="0" err="1" smtClean="0"/>
                        <a:t>Semicritical</a:t>
                      </a:r>
                      <a:r>
                        <a:rPr lang="en-US" sz="2000" dirty="0" smtClean="0"/>
                        <a:t>,</a:t>
                      </a:r>
                      <a:r>
                        <a:rPr lang="en-US" sz="2000" baseline="0" dirty="0" smtClean="0"/>
                        <a:t> “SC”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Comes into contact with </a:t>
                      </a:r>
                      <a:r>
                        <a:rPr lang="en-US" sz="2000" b="1" dirty="0" smtClean="0"/>
                        <a:t>intact mucous membrane </a:t>
                      </a:r>
                      <a:r>
                        <a:rPr lang="en-US" sz="2000" dirty="0" smtClean="0"/>
                        <a:t>or </a:t>
                      </a:r>
                      <a:r>
                        <a:rPr lang="en-US" sz="2000" b="1" dirty="0" smtClean="0"/>
                        <a:t>non-intact skin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Decontamination,</a:t>
                      </a:r>
                      <a:r>
                        <a:rPr lang="en-US" sz="2000" baseline="0" dirty="0" smtClean="0"/>
                        <a:t> cleaning </a:t>
                      </a:r>
                      <a:r>
                        <a:rPr lang="en-US" sz="2000" baseline="0" dirty="0" err="1" smtClean="0"/>
                        <a:t>follwed</a:t>
                      </a:r>
                      <a:r>
                        <a:rPr lang="en-US" sz="2000" baseline="0" dirty="0" smtClean="0"/>
                        <a:t> by HLD</a:t>
                      </a:r>
                      <a:endParaRPr lang="en-US" sz="2000" dirty="0"/>
                    </a:p>
                  </a:txBody>
                  <a:tcPr/>
                </a:tc>
              </a:tr>
              <a:tr h="1242138"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Non-critical, “NC”</a:t>
                      </a:r>
                      <a:endParaRPr 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Comes into contact with </a:t>
                      </a:r>
                      <a:r>
                        <a:rPr lang="en-US" sz="2000" b="1" dirty="0" smtClean="0"/>
                        <a:t>intact-skin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/>
                        <a:t>Decontamination,</a:t>
                      </a:r>
                      <a:r>
                        <a:rPr lang="en-US" sz="2000" baseline="0" dirty="0" smtClean="0"/>
                        <a:t> cleaning followed by ILD or LLD</a:t>
                      </a:r>
                      <a:endParaRPr lang="en-US" sz="2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5589240"/>
            <a:ext cx="750099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</a:rPr>
              <a:t>HLD = high-level disinfection</a:t>
            </a:r>
          </a:p>
          <a:p>
            <a:r>
              <a:rPr lang="en-US" sz="2000" dirty="0" smtClean="0">
                <a:solidFill>
                  <a:prstClr val="black"/>
                </a:solidFill>
              </a:rPr>
              <a:t>ILD = intermediate-level disinfection</a:t>
            </a:r>
          </a:p>
          <a:p>
            <a:r>
              <a:rPr lang="en-US" sz="2000" dirty="0" smtClean="0">
                <a:solidFill>
                  <a:prstClr val="black"/>
                </a:solidFill>
              </a:rPr>
              <a:t>LLD = low-level disinfection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6519446"/>
            <a:ext cx="87868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 smtClean="0">
                <a:solidFill>
                  <a:prstClr val="black"/>
                </a:solidFill>
              </a:rPr>
              <a:t>Sellors</a:t>
            </a:r>
            <a:r>
              <a:rPr lang="en-US" sz="1600" dirty="0" smtClean="0">
                <a:solidFill>
                  <a:prstClr val="black"/>
                </a:solidFill>
              </a:rPr>
              <a:t> JW,  </a:t>
            </a:r>
            <a:r>
              <a:rPr lang="en-US" sz="1600" dirty="0" err="1" smtClean="0">
                <a:solidFill>
                  <a:prstClr val="black"/>
                </a:solidFill>
              </a:rPr>
              <a:t>Sankaranarayanan</a:t>
            </a:r>
            <a:r>
              <a:rPr lang="en-US" sz="1600" dirty="0" smtClean="0">
                <a:solidFill>
                  <a:prstClr val="black"/>
                </a:solidFill>
              </a:rPr>
              <a:t> R : </a:t>
            </a:r>
            <a:r>
              <a:rPr lang="en-US" sz="1600" dirty="0" err="1" smtClean="0">
                <a:solidFill>
                  <a:prstClr val="black"/>
                </a:solidFill>
              </a:rPr>
              <a:t>Colposcopy</a:t>
            </a:r>
            <a:r>
              <a:rPr lang="en-US" sz="1600" dirty="0" smtClean="0">
                <a:solidFill>
                  <a:prstClr val="black"/>
                </a:solidFill>
              </a:rPr>
              <a:t> and treatment of CIN : A beginners’ Manual</a:t>
            </a:r>
            <a:endParaRPr lang="en-US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0770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icture flow chart critical item"/>
          <p:cNvPicPr>
            <a:picLocks noChangeAspect="1" noChangeArrowheads="1"/>
          </p:cNvPicPr>
          <p:nvPr/>
        </p:nvPicPr>
        <p:blipFill>
          <a:blip r:embed="rId2" cstate="print">
            <a:lum bright="-36000" contrast="60000"/>
          </a:blip>
          <a:srcRect/>
          <a:stretch>
            <a:fillRect/>
          </a:stretch>
        </p:blipFill>
        <p:spPr bwMode="auto">
          <a:xfrm>
            <a:off x="179512" y="548680"/>
            <a:ext cx="8686800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9504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/>
        </p:nvGraphicFramePr>
        <p:xfrm>
          <a:off x="0" y="548680"/>
          <a:ext cx="9144000" cy="5676784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048000"/>
                <a:gridCol w="3048000"/>
                <a:gridCol w="3048000"/>
              </a:tblGrid>
              <a:tr h="809213">
                <a:tc>
                  <a:txBody>
                    <a:bodyPr/>
                    <a:lstStyle/>
                    <a:p>
                      <a:r>
                        <a:rPr lang="en-US" dirty="0" smtClean="0"/>
                        <a:t>Instrument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Processing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Suggested Procedure</a:t>
                      </a:r>
                      <a:endParaRPr lang="en-US" dirty="0"/>
                    </a:p>
                  </a:txBody>
                  <a:tcPr/>
                </a:tc>
              </a:tr>
              <a:tr h="1427178">
                <a:tc>
                  <a:txBody>
                    <a:bodyPr/>
                    <a:lstStyle/>
                    <a:p>
                      <a:r>
                        <a:rPr lang="en-US" dirty="0" smtClean="0"/>
                        <a:t>Speculum,</a:t>
                      </a:r>
                      <a:r>
                        <a:rPr lang="en-US" baseline="0" dirty="0" smtClean="0"/>
                        <a:t>  biopsy forceps, </a:t>
                      </a:r>
                      <a:r>
                        <a:rPr lang="en-US" baseline="0" dirty="0" err="1" smtClean="0"/>
                        <a:t>endocervical</a:t>
                      </a:r>
                      <a:r>
                        <a:rPr lang="en-US" baseline="0" dirty="0" smtClean="0"/>
                        <a:t> curette, needle holder, toothed forceps, insulated speculum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Decontamination and cleaning</a:t>
                      </a:r>
                      <a:r>
                        <a:rPr lang="en-US" baseline="0" dirty="0" smtClean="0"/>
                        <a:t> followed by sterilization or HLD *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Autoclaving or disinfection with boiling water</a:t>
                      </a:r>
                      <a:endParaRPr lang="en-US" dirty="0"/>
                    </a:p>
                  </a:txBody>
                  <a:tcPr/>
                </a:tc>
              </a:tr>
              <a:tr h="875311">
                <a:tc>
                  <a:txBody>
                    <a:bodyPr/>
                    <a:lstStyle/>
                    <a:p>
                      <a:r>
                        <a:rPr lang="en-US" dirty="0" smtClean="0"/>
                        <a:t>Gloves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Decontamination and cleaning followed by sterilization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Autoclaving as wrapped packs</a:t>
                      </a:r>
                      <a:endParaRPr lang="en-US" dirty="0"/>
                    </a:p>
                  </a:txBody>
                  <a:tcPr/>
                </a:tc>
              </a:tr>
              <a:tr h="1137904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Cryoprobes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Decontamination and cleaning followed</a:t>
                      </a:r>
                      <a:r>
                        <a:rPr lang="en-US" baseline="0" dirty="0" smtClean="0"/>
                        <a:t> by HLD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Disinfection with 0.1% chlorine or 2% </a:t>
                      </a:r>
                      <a:r>
                        <a:rPr lang="en-US" dirty="0" err="1" smtClean="0"/>
                        <a:t>glutaraldehyde</a:t>
                      </a:r>
                      <a:r>
                        <a:rPr lang="en-US" dirty="0" smtClean="0"/>
                        <a:t> or 6% hydrogen peroxide</a:t>
                      </a:r>
                      <a:endParaRPr lang="en-US" dirty="0"/>
                    </a:p>
                  </a:txBody>
                  <a:tcPr/>
                </a:tc>
              </a:tr>
              <a:tr h="1427178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Colposcope</a:t>
                      </a:r>
                      <a:r>
                        <a:rPr lang="en-US" dirty="0" smtClean="0"/>
                        <a:t>, LEEP</a:t>
                      </a:r>
                      <a:r>
                        <a:rPr lang="en-US" baseline="0" dirty="0" smtClean="0"/>
                        <a:t> equipment, </a:t>
                      </a:r>
                      <a:r>
                        <a:rPr lang="en-US" baseline="0" dirty="0" err="1" smtClean="0"/>
                        <a:t>cryogun</a:t>
                      </a:r>
                      <a:r>
                        <a:rPr lang="en-US" baseline="0" dirty="0" smtClean="0"/>
                        <a:t> and regulator, </a:t>
                      </a:r>
                      <a:r>
                        <a:rPr lang="en-US" baseline="0" dirty="0" err="1" smtClean="0"/>
                        <a:t>cryo</a:t>
                      </a:r>
                      <a:r>
                        <a:rPr lang="en-US" baseline="0" dirty="0" smtClean="0"/>
                        <a:t> gas cylinder, examination table, trolley, tray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Intermediate</a:t>
                      </a:r>
                      <a:r>
                        <a:rPr lang="en-US" baseline="0" dirty="0" smtClean="0"/>
                        <a:t> or low-level disinfection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Wipe with 60-90% ethyl,</a:t>
                      </a:r>
                      <a:r>
                        <a:rPr lang="en-US" baseline="0" dirty="0" smtClean="0"/>
                        <a:t> isopropyl alcohol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6215082"/>
            <a:ext cx="3428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prstClr val="black"/>
                </a:solidFill>
              </a:rPr>
              <a:t>* HLD : High-level disinfection</a:t>
            </a:r>
            <a:endParaRPr lang="en-US" sz="2000" dirty="0">
              <a:solidFill>
                <a:prstClr val="black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6519446"/>
            <a:ext cx="878684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dirty="0" err="1" smtClean="0">
                <a:solidFill>
                  <a:prstClr val="black"/>
                </a:solidFill>
              </a:rPr>
              <a:t>Sellors</a:t>
            </a:r>
            <a:r>
              <a:rPr lang="en-US" sz="1600" dirty="0" smtClean="0">
                <a:solidFill>
                  <a:prstClr val="black"/>
                </a:solidFill>
              </a:rPr>
              <a:t> JW,  </a:t>
            </a:r>
            <a:r>
              <a:rPr lang="en-US" sz="1600" dirty="0" err="1" smtClean="0">
                <a:solidFill>
                  <a:prstClr val="black"/>
                </a:solidFill>
              </a:rPr>
              <a:t>Sankaranarayanan</a:t>
            </a:r>
            <a:r>
              <a:rPr lang="en-US" sz="1600" dirty="0" smtClean="0">
                <a:solidFill>
                  <a:prstClr val="black"/>
                </a:solidFill>
              </a:rPr>
              <a:t> R : </a:t>
            </a:r>
            <a:r>
              <a:rPr lang="en-US" sz="1600" dirty="0" err="1" smtClean="0">
                <a:solidFill>
                  <a:prstClr val="black"/>
                </a:solidFill>
              </a:rPr>
              <a:t>Colposcopy</a:t>
            </a:r>
            <a:r>
              <a:rPr lang="en-US" sz="1600" dirty="0" smtClean="0">
                <a:solidFill>
                  <a:prstClr val="black"/>
                </a:solidFill>
              </a:rPr>
              <a:t> and treatment of CIN : A beginners’ Manual</a:t>
            </a:r>
            <a:endParaRPr lang="en-US" sz="16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116632"/>
            <a:ext cx="914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prstClr val="black"/>
                </a:solidFill>
              </a:rPr>
              <a:t>A guide to processing instrument and materials used for </a:t>
            </a:r>
            <a:r>
              <a:rPr lang="en-US" sz="2000" dirty="0" err="1" smtClean="0">
                <a:solidFill>
                  <a:prstClr val="black"/>
                </a:solidFill>
              </a:rPr>
              <a:t>colposcopy</a:t>
            </a:r>
            <a:r>
              <a:rPr lang="en-US" sz="2000" dirty="0" smtClean="0">
                <a:solidFill>
                  <a:prstClr val="black"/>
                </a:solidFill>
              </a:rPr>
              <a:t> clinic</a:t>
            </a:r>
            <a:endParaRPr lang="en-US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632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End</a:t>
            </a:r>
          </a:p>
        </p:txBody>
      </p:sp>
      <p:pic>
        <p:nvPicPr>
          <p:cNvPr id="157699" name="Picture 3" descr="nov99baby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362200" y="2286000"/>
            <a:ext cx="4579938" cy="3087688"/>
          </a:xfrm>
          <a:noFill/>
          <a:ln>
            <a:solidFill>
              <a:srgbClr val="FF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965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 descr="DSCN0087 r 2.jpg"/>
          <p:cNvPicPr>
            <a:picLocks noChangeAspect="1"/>
          </p:cNvPicPr>
          <p:nvPr/>
        </p:nvPicPr>
        <p:blipFill>
          <a:blip r:embed="rId2" cstate="print">
            <a:lum bright="-37000"/>
          </a:blip>
          <a:srcRect/>
          <a:stretch>
            <a:fillRect/>
          </a:stretch>
        </p:blipFill>
        <p:spPr bwMode="auto">
          <a:xfrm>
            <a:off x="0" y="0"/>
            <a:ext cx="942975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763688" y="2996952"/>
            <a:ext cx="58326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 dirty="0" smtClean="0">
                <a:solidFill>
                  <a:srgbClr val="FFFF00"/>
                </a:solidFill>
                <a:latin typeface="Calibri" pitchFamily="34" charset="0"/>
              </a:rPr>
              <a:t>THANK YOU </a:t>
            </a:r>
            <a:endParaRPr lang="th-TH" sz="6000" b="1" dirty="0">
              <a:solidFill>
                <a:srgbClr val="FFFF0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7267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CXBX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96752"/>
            <a:ext cx="3638114" cy="27285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82394" y="1196752"/>
            <a:ext cx="462165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Perform cervical biopsies, if </a:t>
            </a:r>
            <a:r>
              <a:rPr lang="en-US" b="1" dirty="0" smtClean="0">
                <a:solidFill>
                  <a:srgbClr val="FFFFFF"/>
                </a:solidFill>
              </a:rPr>
              <a:t>necessary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dirty="0" smtClean="0">
                <a:solidFill>
                  <a:srgbClr val="FFFFFF"/>
                </a:solidFill>
              </a:rPr>
              <a:t>–</a:t>
            </a:r>
            <a:r>
              <a:rPr lang="en-US" b="1" dirty="0">
                <a:solidFill>
                  <a:srgbClr val="FFFFFF"/>
                </a:solidFill>
              </a:rPr>
              <a:t>Biopsy posterior areas first</a:t>
            </a:r>
            <a:r>
              <a:rPr lang="en-US" dirty="0">
                <a:solidFill>
                  <a:srgbClr val="FFFFFF"/>
                </a:solidFill>
              </a:rPr>
              <a:t> </a:t>
            </a:r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–</a:t>
            </a:r>
            <a:r>
              <a:rPr lang="en-US" b="1" dirty="0">
                <a:solidFill>
                  <a:srgbClr val="FFFFFF"/>
                </a:solidFill>
              </a:rPr>
              <a:t>A depth of 3 mm is adequate </a:t>
            </a:r>
            <a:endParaRPr lang="en-US" b="1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–</a:t>
            </a:r>
            <a:r>
              <a:rPr lang="en-US" b="1" dirty="0">
                <a:solidFill>
                  <a:srgbClr val="FFFFFF"/>
                </a:solidFill>
              </a:rPr>
              <a:t>Biopsy area of the lesion with worst features and closest to SCJ, include the area with atypical vessels</a:t>
            </a:r>
            <a:endParaRPr lang="th-TH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1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2319338" y="457200"/>
            <a:ext cx="477566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tt-RU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     OBJECTIVE LENS</a:t>
            </a:r>
          </a:p>
          <a:p>
            <a:pPr eaLnBrk="0" hangingPunct="0"/>
            <a:r>
              <a:rPr lang="tt-RU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- </a:t>
            </a:r>
            <a:r>
              <a:rPr lang="tt-RU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focal length </a:t>
            </a:r>
            <a:r>
              <a:rPr lang="tt-RU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250-3</a:t>
            </a:r>
            <a:r>
              <a:rPr lang="en-US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50</a:t>
            </a:r>
            <a:r>
              <a:rPr lang="tt-RU" sz="48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 </a:t>
            </a:r>
            <a:r>
              <a:rPr lang="tt-RU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mm.</a:t>
            </a:r>
          </a:p>
          <a:p>
            <a:pPr eaLnBrk="0" hangingPunct="0"/>
            <a:r>
              <a:rPr lang="tt-RU" sz="4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ngsana New" pitchFamily="18" charset="-34"/>
              </a:rPr>
              <a:t>- working distance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899592" y="3485233"/>
            <a:ext cx="7344816" cy="252028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0" hangingPunct="0"/>
            <a:endParaRPr lang="tt-RU" sz="2800">
              <a:latin typeface="Angsana New" pitchFamily="18" charset="-34"/>
            </a:endParaRPr>
          </a:p>
        </p:txBody>
      </p:sp>
      <p:grpSp>
        <p:nvGrpSpPr>
          <p:cNvPr id="18440" name="Group 8"/>
          <p:cNvGrpSpPr>
            <a:grpSpLocks/>
          </p:cNvGrpSpPr>
          <p:nvPr/>
        </p:nvGrpSpPr>
        <p:grpSpPr bwMode="auto">
          <a:xfrm>
            <a:off x="4114800" y="4038600"/>
            <a:ext cx="457200" cy="1600200"/>
            <a:chOff x="2304" y="3168"/>
            <a:chExt cx="192" cy="624"/>
          </a:xfrm>
        </p:grpSpPr>
        <p:sp>
          <p:nvSpPr>
            <p:cNvPr id="18436" name="Arc 4"/>
            <p:cNvSpPr>
              <a:spLocks/>
            </p:cNvSpPr>
            <p:nvPr/>
          </p:nvSpPr>
          <p:spPr bwMode="auto">
            <a:xfrm flipH="1">
              <a:off x="2304" y="3168"/>
              <a:ext cx="96" cy="33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8437" name="Arc 5"/>
            <p:cNvSpPr>
              <a:spLocks/>
            </p:cNvSpPr>
            <p:nvPr/>
          </p:nvSpPr>
          <p:spPr bwMode="auto">
            <a:xfrm>
              <a:off x="2400" y="3168"/>
              <a:ext cx="96" cy="33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8438" name="Arc 6"/>
            <p:cNvSpPr>
              <a:spLocks/>
            </p:cNvSpPr>
            <p:nvPr/>
          </p:nvSpPr>
          <p:spPr bwMode="auto">
            <a:xfrm flipH="1" flipV="1">
              <a:off x="2304" y="3456"/>
              <a:ext cx="96" cy="33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  <p:sp>
          <p:nvSpPr>
            <p:cNvPr id="18439" name="Arc 7"/>
            <p:cNvSpPr>
              <a:spLocks/>
            </p:cNvSpPr>
            <p:nvPr/>
          </p:nvSpPr>
          <p:spPr bwMode="auto">
            <a:xfrm flipV="1">
              <a:off x="2400" y="3456"/>
              <a:ext cx="96" cy="33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th-TH"/>
            </a:p>
          </p:txBody>
        </p:sp>
      </p:grpSp>
      <p:sp>
        <p:nvSpPr>
          <p:cNvPr id="18441" name="Line 9"/>
          <p:cNvSpPr>
            <a:spLocks noChangeShapeType="1"/>
          </p:cNvSpPr>
          <p:nvPr/>
        </p:nvSpPr>
        <p:spPr bwMode="auto">
          <a:xfrm>
            <a:off x="2133600" y="4876800"/>
            <a:ext cx="55626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44" name="Line 12"/>
          <p:cNvSpPr>
            <a:spLocks noChangeShapeType="1"/>
          </p:cNvSpPr>
          <p:nvPr/>
        </p:nvSpPr>
        <p:spPr bwMode="auto">
          <a:xfrm flipV="1">
            <a:off x="3200400" y="4191000"/>
            <a:ext cx="0" cy="685800"/>
          </a:xfrm>
          <a:prstGeom prst="line">
            <a:avLst/>
          </a:prstGeom>
          <a:noFill/>
          <a:ln w="50800">
            <a:solidFill>
              <a:schemeClr val="bg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45" name="Line 13"/>
          <p:cNvSpPr>
            <a:spLocks noChangeShapeType="1"/>
          </p:cNvSpPr>
          <p:nvPr/>
        </p:nvSpPr>
        <p:spPr bwMode="auto">
          <a:xfrm>
            <a:off x="3200400" y="4191000"/>
            <a:ext cx="1143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46" name="Line 14"/>
          <p:cNvSpPr>
            <a:spLocks noChangeShapeType="1"/>
          </p:cNvSpPr>
          <p:nvPr/>
        </p:nvSpPr>
        <p:spPr bwMode="auto">
          <a:xfrm>
            <a:off x="4343400" y="4191000"/>
            <a:ext cx="2971800" cy="16764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47" name="Line 15"/>
          <p:cNvSpPr>
            <a:spLocks noChangeShapeType="1"/>
          </p:cNvSpPr>
          <p:nvPr/>
        </p:nvSpPr>
        <p:spPr bwMode="auto">
          <a:xfrm>
            <a:off x="3200400" y="4191000"/>
            <a:ext cx="3048000" cy="1752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52" name="Line 20"/>
          <p:cNvSpPr>
            <a:spLocks noChangeShapeType="1"/>
          </p:cNvSpPr>
          <p:nvPr/>
        </p:nvSpPr>
        <p:spPr bwMode="auto">
          <a:xfrm flipV="1">
            <a:off x="2895600" y="4953000"/>
            <a:ext cx="30480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53" name="Text Box 21"/>
          <p:cNvSpPr txBox="1">
            <a:spLocks noChangeArrowheads="1"/>
          </p:cNvSpPr>
          <p:nvPr/>
        </p:nvSpPr>
        <p:spPr bwMode="auto">
          <a:xfrm>
            <a:off x="1676400" y="5030788"/>
            <a:ext cx="124777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tt-RU" sz="2800">
                <a:solidFill>
                  <a:schemeClr val="bg1"/>
                </a:solidFill>
                <a:latin typeface="Angsana New" pitchFamily="18" charset="-34"/>
              </a:rPr>
              <a:t>Focal point</a:t>
            </a:r>
          </a:p>
        </p:txBody>
      </p:sp>
      <p:sp>
        <p:nvSpPr>
          <p:cNvPr id="18454" name="Text Box 22"/>
          <p:cNvSpPr txBox="1">
            <a:spLocks noChangeArrowheads="1"/>
          </p:cNvSpPr>
          <p:nvPr/>
        </p:nvSpPr>
        <p:spPr bwMode="auto">
          <a:xfrm>
            <a:off x="5562600" y="5105400"/>
            <a:ext cx="7715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tt-RU" sz="2800">
                <a:solidFill>
                  <a:schemeClr val="bg1"/>
                </a:solidFill>
                <a:latin typeface="Angsana New" pitchFamily="18" charset="-34"/>
              </a:rPr>
              <a:t>Image</a:t>
            </a:r>
          </a:p>
        </p:txBody>
      </p:sp>
      <p:sp>
        <p:nvSpPr>
          <p:cNvPr id="18455" name="Text Box 23"/>
          <p:cNvSpPr txBox="1">
            <a:spLocks noChangeArrowheads="1"/>
          </p:cNvSpPr>
          <p:nvPr/>
        </p:nvSpPr>
        <p:spPr bwMode="auto">
          <a:xfrm>
            <a:off x="1828800" y="4267200"/>
            <a:ext cx="811213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tt-RU" sz="2800">
                <a:solidFill>
                  <a:schemeClr val="bg1"/>
                </a:solidFill>
                <a:latin typeface="Angsana New" pitchFamily="18" charset="-34"/>
              </a:rPr>
              <a:t>Object</a:t>
            </a:r>
          </a:p>
        </p:txBody>
      </p:sp>
      <p:sp>
        <p:nvSpPr>
          <p:cNvPr id="18456" name="Line 24"/>
          <p:cNvSpPr>
            <a:spLocks noChangeShapeType="1"/>
          </p:cNvSpPr>
          <p:nvPr/>
        </p:nvSpPr>
        <p:spPr bwMode="auto">
          <a:xfrm>
            <a:off x="2667000" y="4572000"/>
            <a:ext cx="381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58" name="Line 26"/>
          <p:cNvSpPr>
            <a:spLocks noChangeShapeType="1"/>
          </p:cNvSpPr>
          <p:nvPr/>
        </p:nvSpPr>
        <p:spPr bwMode="auto">
          <a:xfrm>
            <a:off x="3200400" y="5181600"/>
            <a:ext cx="0" cy="228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59" name="Line 27"/>
          <p:cNvSpPr>
            <a:spLocks noChangeShapeType="1"/>
          </p:cNvSpPr>
          <p:nvPr/>
        </p:nvSpPr>
        <p:spPr bwMode="auto">
          <a:xfrm>
            <a:off x="4343400" y="5181600"/>
            <a:ext cx="0" cy="228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60" name="Line 28"/>
          <p:cNvSpPr>
            <a:spLocks noChangeShapeType="1"/>
          </p:cNvSpPr>
          <p:nvPr/>
        </p:nvSpPr>
        <p:spPr bwMode="auto">
          <a:xfrm>
            <a:off x="3200400" y="5410200"/>
            <a:ext cx="1143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  <p:sp>
        <p:nvSpPr>
          <p:cNvPr id="18461" name="Text Box 29"/>
          <p:cNvSpPr txBox="1">
            <a:spLocks noChangeArrowheads="1"/>
          </p:cNvSpPr>
          <p:nvPr/>
        </p:nvSpPr>
        <p:spPr bwMode="auto">
          <a:xfrm>
            <a:off x="2971800" y="5486400"/>
            <a:ext cx="16414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tt-RU" sz="2800">
                <a:solidFill>
                  <a:schemeClr val="bg1"/>
                </a:solidFill>
                <a:latin typeface="Angsana New" pitchFamily="18" charset="-34"/>
              </a:rPr>
              <a:t>Object distance</a:t>
            </a:r>
          </a:p>
        </p:txBody>
      </p:sp>
      <p:sp>
        <p:nvSpPr>
          <p:cNvPr id="18462" name="Line 30"/>
          <p:cNvSpPr>
            <a:spLocks noChangeShapeType="1"/>
          </p:cNvSpPr>
          <p:nvPr/>
        </p:nvSpPr>
        <p:spPr bwMode="auto">
          <a:xfrm flipV="1">
            <a:off x="3733800" y="5410200"/>
            <a:ext cx="0" cy="3048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7963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11560" y="116632"/>
            <a:ext cx="7990656" cy="1171600"/>
          </a:xfrm>
        </p:spPr>
        <p:txBody>
          <a:bodyPr/>
          <a:lstStyle/>
          <a:p>
            <a:pPr eaLnBrk="1" hangingPunct="1">
              <a:defRPr/>
            </a:pPr>
            <a:r>
              <a:rPr lang="en-US" sz="4800" dirty="0" smtClean="0"/>
              <a:t>Equipment for examination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467544" y="1484784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Speculum 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Cotton-tipped </a:t>
            </a:r>
            <a:r>
              <a:rPr lang="en-US" sz="3600" dirty="0"/>
              <a:t>applicator &amp; cotton swabs </a:t>
            </a:r>
            <a:endParaRPr lang="en-US" sz="3600" dirty="0" smtClean="0"/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Packing </a:t>
            </a:r>
            <a:r>
              <a:rPr lang="en-US" sz="3600" dirty="0"/>
              <a:t>forceps </a:t>
            </a:r>
            <a:endParaRPr lang="en-US" sz="3600" dirty="0" smtClean="0"/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Sponge forceps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Biopsy instrument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Solution : Acetic 3-5% / </a:t>
            </a:r>
            <a:r>
              <a:rPr lang="en-US" sz="3600" dirty="0" err="1" smtClean="0"/>
              <a:t>Lugol</a:t>
            </a:r>
            <a:r>
              <a:rPr lang="en-US" sz="3600" dirty="0" smtClean="0"/>
              <a:t>  / NSS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en-US" sz="3600" dirty="0" smtClean="0"/>
              <a:t>Others</a:t>
            </a:r>
            <a:endParaRPr lang="th-TH" sz="3600" dirty="0"/>
          </a:p>
        </p:txBody>
      </p:sp>
    </p:spTree>
    <p:extLst>
      <p:ext uri="{BB962C8B-B14F-4D97-AF65-F5344CB8AC3E}">
        <p14:creationId xmlns:p14="http://schemas.microsoft.com/office/powerpoint/2010/main" val="356984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188640"/>
            <a:ext cx="77724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z="7200" dirty="0" smtClean="0"/>
              <a:t>Speculum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67544" y="1700808"/>
            <a:ext cx="7772400" cy="4267200"/>
          </a:xfrm>
        </p:spPr>
        <p:txBody>
          <a:bodyPr/>
          <a:lstStyle/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3600" dirty="0" err="1" smtClean="0"/>
              <a:t>Nonrefelctive</a:t>
            </a:r>
            <a:r>
              <a:rPr lang="en-US" sz="3600" dirty="0" smtClean="0"/>
              <a:t> matt surface : for laser and photography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3600" dirty="0" smtClean="0"/>
              <a:t>Insulated, vinyl coated : </a:t>
            </a:r>
            <a:r>
              <a:rPr lang="en-US" sz="3600" b="1" dirty="0" smtClean="0">
                <a:solidFill>
                  <a:srgbClr val="FFFF00"/>
                </a:solidFill>
              </a:rPr>
              <a:t>for LEEP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3600" dirty="0" smtClean="0"/>
              <a:t>Tube for evacuate plume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3600" dirty="0" err="1" smtClean="0"/>
              <a:t>Autoclavable</a:t>
            </a:r>
            <a:endParaRPr lang="en-US" sz="3600" dirty="0" smtClean="0"/>
          </a:p>
        </p:txBody>
      </p:sp>
      <p:pic>
        <p:nvPicPr>
          <p:cNvPr id="4" name="Picture 7" descr="253"/>
          <p:cNvPicPr>
            <a:picLocks noChangeAspect="1" noChangeArrowheads="1"/>
          </p:cNvPicPr>
          <p:nvPr/>
        </p:nvPicPr>
        <p:blipFill>
          <a:blip r:embed="rId3" cstate="print">
            <a:lum bright="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5119648"/>
            <a:ext cx="1887984" cy="1415988"/>
          </a:xfrm>
          <a:prstGeom prst="rect">
            <a:avLst/>
          </a:prstGeom>
          <a:noFill/>
          <a:ln w="12700">
            <a:solidFill>
              <a:srgbClr val="33339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365104"/>
            <a:ext cx="1501817" cy="2192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007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7200"/>
            <a:ext cx="7772400" cy="990600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Biopsy Forceps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1676400"/>
            <a:ext cx="7772400" cy="4572000"/>
          </a:xfrm>
        </p:spPr>
        <p:txBody>
          <a:bodyPr/>
          <a:lstStyle/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3600" smtClean="0"/>
              <a:t>Ideally, rectangular specimen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3600" smtClean="0"/>
              <a:t>Teeth on jaws prevent slipping during biopsy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3600" smtClean="0"/>
              <a:t>Spring handle =&gt; better cutting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3600" smtClean="0"/>
              <a:t>Kevorkian biopsy forceps = Rectangular</a:t>
            </a:r>
          </a:p>
          <a:p>
            <a:pPr algn="l" eaLnBrk="1" hangingPunct="1">
              <a:buFont typeface="Wingdings" pitchFamily="2" charset="2"/>
              <a:buChar char="n"/>
              <a:defRPr/>
            </a:pPr>
            <a:r>
              <a:rPr lang="en-US" sz="3600" smtClean="0"/>
              <a:t>Tichler-Morgan biopsy forceps = Spring handle and teeth on both jaws</a:t>
            </a:r>
          </a:p>
        </p:txBody>
      </p:sp>
    </p:spTree>
    <p:extLst>
      <p:ext uri="{BB962C8B-B14F-4D97-AF65-F5344CB8AC3E}">
        <p14:creationId xmlns:p14="http://schemas.microsoft.com/office/powerpoint/2010/main" val="3203187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>
                <a:cs typeface="Tahoma" pitchFamily="34" charset="0"/>
              </a:rPr>
              <a:t>Biopsy forceps</a:t>
            </a:r>
          </a:p>
        </p:txBody>
      </p:sp>
      <p:pic>
        <p:nvPicPr>
          <p:cNvPr id="19459" name="Picture 4" descr="4 copy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1560" y="1196752"/>
            <a:ext cx="5682382" cy="3375814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1027" descr="C:\Preinvasive V.11\ชมรมคอลโปสโคปีส 49\Basic principle 2-4 october 06\SA500227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7681" y="4722582"/>
            <a:ext cx="2507002" cy="1880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AEC colpo2017\อบรมคอลโป 1-3 กค.นครนายก\30-144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696164"/>
            <a:ext cx="4608512" cy="1892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5712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2_Trek">
  <a:themeElements>
    <a:clrScheme name="Custom 3">
      <a:dk1>
        <a:srgbClr val="1F497D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ngsana New"/>
      </a:majorFont>
      <a:minorFont>
        <a:latin typeface="Garamond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9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ngsana New"/>
      </a:majorFont>
      <a:minorFont>
        <a:latin typeface="Garamond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ค่าเริ่มต้นการออกแบบ">
  <a:themeElements>
    <a:clrScheme name="ค่าเริ่มต้นการออกแบบ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ค่าเริ่มต้นการออกแบบ">
      <a:majorFont>
        <a:latin typeface="Times New Roman"/>
        <a:ea typeface=""/>
        <a:cs typeface="Angsana New"/>
      </a:majorFont>
      <a:minorFont>
        <a:latin typeface="Times New Roman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cs typeface="Angsana New" pitchFamily="18" charset="-34"/>
          </a:defRPr>
        </a:defPPr>
      </a:lstStyle>
    </a:lnDef>
  </a:objectDefaults>
  <a:extraClrSchemeLst>
    <a:extraClrScheme>
      <a:clrScheme name="ค่าเริ่มต้นการออกแบบ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ค่าเริ่มต้นการออกแบบ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3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ngsana New"/>
      </a:majorFont>
      <a:minorFont>
        <a:latin typeface="Garamond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6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ngsana New"/>
      </a:majorFont>
      <a:minorFont>
        <a:latin typeface="Garamond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7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ngsana New"/>
      </a:majorFont>
      <a:minorFont>
        <a:latin typeface="Garamond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Beam">
  <a:themeElements>
    <a:clrScheme name="Beam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Beam">
      <a:majorFont>
        <a:latin typeface="Arial"/>
        <a:ea typeface=""/>
        <a:cs typeface="Angsana New"/>
      </a:majorFont>
      <a:minorFont>
        <a:latin typeface="Arial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eam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eam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ngsana New"/>
      </a:majorFont>
      <a:minorFont>
        <a:latin typeface="Garamond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ngsana New"/>
      </a:majorFont>
      <a:minorFont>
        <a:latin typeface="Garamond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6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ngsana New"/>
      </a:majorFont>
      <a:minorFont>
        <a:latin typeface="Garamond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8_Stream">
  <a:themeElements>
    <a:clrScheme name="Stream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Stream">
      <a:majorFont>
        <a:latin typeface="Garamond"/>
        <a:ea typeface=""/>
        <a:cs typeface="Angsana New"/>
      </a:majorFont>
      <a:minorFont>
        <a:latin typeface="Garamond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Garamond" pitchFamily="18" charset="0"/>
            <a:cs typeface="Angsana New" pitchFamily="18" charset="-34"/>
          </a:defRPr>
        </a:defPPr>
      </a:lstStyle>
    </a:lnDef>
  </a:objectDefaults>
  <a:extraClrSchemeLst>
    <a:extraClrScheme>
      <a:clrScheme name="Stream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eam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eam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Textured">
  <a:themeElements>
    <a:clrScheme name="Textured 3">
      <a:dk1>
        <a:srgbClr val="4E4E74"/>
      </a:dk1>
      <a:lt1>
        <a:srgbClr val="FFFFFF"/>
      </a:lt1>
      <a:dk2>
        <a:srgbClr val="666699"/>
      </a:dk2>
      <a:lt2>
        <a:srgbClr val="FFFFCC"/>
      </a:lt2>
      <a:accent1>
        <a:srgbClr val="5E5884"/>
      </a:accent1>
      <a:accent2>
        <a:srgbClr val="8AB29D"/>
      </a:accent2>
      <a:accent3>
        <a:srgbClr val="B8B8CA"/>
      </a:accent3>
      <a:accent4>
        <a:srgbClr val="DADADA"/>
      </a:accent4>
      <a:accent5>
        <a:srgbClr val="B6B4C2"/>
      </a:accent5>
      <a:accent6>
        <a:srgbClr val="7DA18E"/>
      </a:accent6>
      <a:hlink>
        <a:srgbClr val="FFFF99"/>
      </a:hlink>
      <a:folHlink>
        <a:srgbClr val="FFCC00"/>
      </a:folHlink>
    </a:clrScheme>
    <a:fontScheme name="Textured">
      <a:majorFont>
        <a:latin typeface="Tahoma"/>
        <a:ea typeface=""/>
        <a:cs typeface="Angsana New"/>
      </a:majorFont>
      <a:minorFont>
        <a:latin typeface="Tahoma"/>
        <a:ea typeface=""/>
        <a:cs typeface="Angsana New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xtured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xtured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xtured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Slit">
  <a:themeElements>
    <a:clrScheme name="Slit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Slit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th-TH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ngsana New" pitchFamily="18" charset="-34"/>
          </a:defRPr>
        </a:defPPr>
      </a:lstStyle>
    </a:lnDef>
  </a:objectDefaults>
  <a:extraClrSchemeLst>
    <a:extraClrScheme>
      <a:clrScheme name="Slit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t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t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1143</Words>
  <Application>Microsoft Office PowerPoint</Application>
  <PresentationFormat>On-screen Show (4:3)</PresentationFormat>
  <Paragraphs>273</Paragraphs>
  <Slides>47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18</vt:i4>
      </vt:variant>
      <vt:variant>
        <vt:lpstr>Slide Titles</vt:lpstr>
      </vt:variant>
      <vt:variant>
        <vt:i4>47</vt:i4>
      </vt:variant>
    </vt:vector>
  </HeadingPairs>
  <TitlesOfParts>
    <vt:vector size="65" baseType="lpstr">
      <vt:lpstr>2_Trek</vt:lpstr>
      <vt:lpstr>Stream</vt:lpstr>
      <vt:lpstr>Solstice</vt:lpstr>
      <vt:lpstr>16_Office Theme</vt:lpstr>
      <vt:lpstr>4_Stream</vt:lpstr>
      <vt:lpstr>16_Stream</vt:lpstr>
      <vt:lpstr>18_Stream</vt:lpstr>
      <vt:lpstr>Textured</vt:lpstr>
      <vt:lpstr>6_Slit</vt:lpstr>
      <vt:lpstr>5_Stream</vt:lpstr>
      <vt:lpstr>19_Stream</vt:lpstr>
      <vt:lpstr>ค่าเริ่มต้นการออกแบบ</vt:lpstr>
      <vt:lpstr>2_Office Theme</vt:lpstr>
      <vt:lpstr>3_Stream</vt:lpstr>
      <vt:lpstr>6_Stream</vt:lpstr>
      <vt:lpstr>7_Stream</vt:lpstr>
      <vt:lpstr>Office Theme</vt:lpstr>
      <vt:lpstr>Beam</vt:lpstr>
      <vt:lpstr>PowerPoint Presentation</vt:lpstr>
      <vt:lpstr>PowerPoint Presentation</vt:lpstr>
      <vt:lpstr>Intrumentation</vt:lpstr>
      <vt:lpstr>PowerPoint Presentation</vt:lpstr>
      <vt:lpstr>PowerPoint Presentation</vt:lpstr>
      <vt:lpstr>Equipment for examination</vt:lpstr>
      <vt:lpstr>Speculum</vt:lpstr>
      <vt:lpstr>Biopsy Forceps</vt:lpstr>
      <vt:lpstr>Biopsy forceps</vt:lpstr>
      <vt:lpstr>PowerPoint Presentation</vt:lpstr>
      <vt:lpstr>Additional instrument</vt:lpstr>
      <vt:lpstr>PowerPoint Presentation</vt:lpstr>
      <vt:lpstr>PowerPoint Presentation</vt:lpstr>
      <vt:lpstr>PowerPoint Presentation</vt:lpstr>
      <vt:lpstr>Other Equipment</vt:lpstr>
      <vt:lpstr>PowerPoint Presentation</vt:lpstr>
      <vt:lpstr>Colposcopic Technique</vt:lpstr>
      <vt:lpstr>PowerPoint Presentation</vt:lpstr>
      <vt:lpstr>Colposcopic Technique</vt:lpstr>
      <vt:lpstr>Acetic acid applying </vt:lpstr>
      <vt:lpstr>PowerPoint Presentation</vt:lpstr>
      <vt:lpstr>PowerPoint Presentation</vt:lpstr>
      <vt:lpstr>PowerPoint Presentation</vt:lpstr>
      <vt:lpstr>Colposcopic Technique</vt:lpstr>
      <vt:lpstr>Lugol’s iodine applying</vt:lpstr>
      <vt:lpstr>PowerPoint Presentation</vt:lpstr>
      <vt:lpstr>Colposcopic Technique</vt:lpstr>
      <vt:lpstr>Colposcopic Technique</vt:lpstr>
      <vt:lpstr>PowerPoint Presentation</vt:lpstr>
      <vt:lpstr>PowerPoint Presentation</vt:lpstr>
      <vt:lpstr>Colposcopic Technique</vt:lpstr>
      <vt:lpstr>PowerPoint Presentation</vt:lpstr>
      <vt:lpstr>Workload of colposcopy clinic</vt:lpstr>
      <vt:lpstr>PowerPoint Presentation</vt:lpstr>
      <vt:lpstr>Colposcopy clinic</vt:lpstr>
      <vt:lpstr>PowerPoint Presentation</vt:lpstr>
      <vt:lpstr>PowerPoint Presentation</vt:lpstr>
      <vt:lpstr>Clinic :  Requirement</vt:lpstr>
      <vt:lpstr>PowerPoint Presentation</vt:lpstr>
      <vt:lpstr>PowerPoint Presentation</vt:lpstr>
      <vt:lpstr>Management of health care wastes in screening clinics</vt:lpstr>
      <vt:lpstr>Spaulding’s categorization of medical instrument</vt:lpstr>
      <vt:lpstr>PowerPoint Presentation</vt:lpstr>
      <vt:lpstr>PowerPoint Presentation</vt:lpstr>
      <vt:lpstr>The End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</dc:creator>
  <cp:lastModifiedBy>WINDOWS</cp:lastModifiedBy>
  <cp:revision>137</cp:revision>
  <dcterms:created xsi:type="dcterms:W3CDTF">2017-08-29T07:50:46Z</dcterms:created>
  <dcterms:modified xsi:type="dcterms:W3CDTF">2017-09-03T07:14:02Z</dcterms:modified>
</cp:coreProperties>
</file>